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8E0AD-9958-47BF-BE7A-123AF02C5057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A97C9-0ADD-4465-94BA-1FC5C3192A7F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7194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2</a:t>
            </a:fld>
            <a:endParaRPr lang="nl-BE" alt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8881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01202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CE7D-15CD-434F-991B-15D4B1DA2514}" type="datetimeFigureOut">
              <a:rPr lang="nl-BE" smtClean="0"/>
              <a:t>23/03/2021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267744" y="6356350"/>
            <a:ext cx="4176464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ASO 24-03-2021</a:t>
            </a:r>
          </a:p>
        </p:txBody>
      </p:sp>
      <p:sp>
        <p:nvSpPr>
          <p:cNvPr id="3" name="Ondertitel 2"/>
          <p:cNvSpPr>
            <a:spLocks noGrp="1"/>
          </p:cNvSpPr>
          <p:nvPr>
            <p:ph sz="half" idx="4294967295"/>
          </p:nvPr>
        </p:nvSpPr>
        <p:spPr>
          <a:xfrm>
            <a:off x="0" y="1519238"/>
            <a:ext cx="8316416" cy="4525962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CB48ED05-A1D2-4CFD-93E1-B6B870457540}"/>
              </a:ext>
            </a:extLst>
          </p:cNvPr>
          <p:cNvSpPr txBox="1"/>
          <p:nvPr/>
        </p:nvSpPr>
        <p:spPr>
          <a:xfrm>
            <a:off x="683568" y="1700808"/>
            <a:ext cx="7344816" cy="4428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VOORWERP VAN DE ASSOCIATIE</a:t>
            </a:r>
            <a:endParaRPr lang="nl-B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 ziekenhuisactiviteit voor opgenomen patiënten?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 ziekenhuisactiviteit voor opgenomen en ambulante patiënten?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privé-praktijk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Alles?? 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Gelijkgestelde activiteiten (lesopdrachten, consulentschappen….)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ASSOCIATIE EN ZIEKENHUISREGELS 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(algemene regeling, algemeen medisch reglement,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reglement van de dienst…)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3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405626" cy="503726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6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Inkomstenverdeling en onkostenverdeling</a:t>
            </a:r>
            <a:r>
              <a:rPr lang="nl-NL" sz="6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6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Optie 1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	- poolverdeling (netto-pool=bruto-pool min gemeenschappelijke kosten)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(eerder voor ziekenhuisassociaties – de aan het ziekenhuis verschuldigde kosten worden bepaald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 de algemene regeling van het ziekenhuis)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te verdelen volgens activiteitsgraad mits juiste meting activiteitsgraad en performant handelen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varianten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correctieclausule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5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Optie 2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	iedere arts werkt voor eigen rekening (eerder in disciplines die vooral in de private praktijken werken)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	</a:t>
            </a:r>
            <a:r>
              <a:rPr lang="nl-NL" sz="2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nl-BE" sz="29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6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Onkostenverdeling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nl-NL" sz="5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Gemeenschappelijke kosten:</a:t>
            </a:r>
            <a:endParaRPr lang="nl-BE" sz="5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Huisvestingskosten (huur, poetsen, nutsvoorzieningen, brandverzekering…)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Personeelskosten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Investeringen (ICT, EKG, los meubilair…)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 kosten : medisch verbruiksmateriaal, kantoorbenodigdheden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endParaRPr lang="nl-NL" sz="5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Verdeelsleutel: gelijke delen? Volgens bruto-omzet? Volgens activiteitsgraad?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Betaling via gemeenschappelijke rekening 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Jaarlijkse afrekening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nl-NL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l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90525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ASO 24-03-2021</a:t>
            </a:r>
          </a:p>
        </p:txBody>
      </p:sp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sz="half" idx="1"/>
          </p:nvPr>
        </p:nvSpPr>
        <p:spPr>
          <a:xfrm>
            <a:off x="457200" y="2046491"/>
            <a:ext cx="4038600" cy="40796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INSTAP</a:t>
            </a:r>
            <a:endParaRPr lang="nl-B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roefperiode 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cfr</a:t>
            </a: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duur proefperiode z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iekenhuiscontract)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endParaRPr lang="nl-N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Instapregeling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endParaRPr lang="nl-N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Instapsom: meestal vaste vergoeding gedurende één jaar, daarna één 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enkele jaren opklimmend poolpercentage</a:t>
            </a: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95EB78-16A6-4E32-90E2-1A8CE9D35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46491"/>
            <a:ext cx="4038600" cy="40796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UITSTAP</a:t>
            </a:r>
            <a:endParaRPr lang="nl-B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Hoe?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Opzeg</a:t>
            </a: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Uitsluiting</a:t>
            </a: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rechtswege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Gevolgen?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gemeenschappelijk aangekochte investeringen</a:t>
            </a: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ziekenhuiscontract</a:t>
            </a: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uitstapsom</a:t>
            </a:r>
            <a:endParaRPr lang="nl-BE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627784" y="6356350"/>
            <a:ext cx="3672408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ASO 24-03-2021</a:t>
            </a: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  <p:sp>
        <p:nvSpPr>
          <p:cNvPr id="7" name="Ondertitel 2">
            <a:extLst>
              <a:ext uri="{FF2B5EF4-FFF2-40B4-BE49-F238E27FC236}">
                <a16:creationId xmlns:a16="http://schemas.microsoft.com/office/drawing/2014/main" id="{7FBC49D7-936E-46C9-BBBE-FB28B1C4BDB0}"/>
              </a:ext>
            </a:extLst>
          </p:cNvPr>
          <p:cNvSpPr txBox="1">
            <a:spLocks/>
          </p:cNvSpPr>
          <p:nvPr/>
        </p:nvSpPr>
        <p:spPr>
          <a:xfrm>
            <a:off x="457200" y="1412777"/>
            <a:ext cx="8587680" cy="497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l">
              <a:lnSpc>
                <a:spcPct val="107000"/>
              </a:lnSpc>
              <a:spcAft>
                <a:spcPts val="800"/>
              </a:spcAft>
            </a:pP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291C4E4-0565-4D84-867B-37DC274622E1}"/>
              </a:ext>
            </a:extLst>
          </p:cNvPr>
          <p:cNvSpPr txBox="1"/>
          <p:nvPr/>
        </p:nvSpPr>
        <p:spPr>
          <a:xfrm>
            <a:off x="424437" y="1482124"/>
            <a:ext cx="7643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/>
              <a:t>IN- EN UITSTAPPEN</a:t>
            </a:r>
          </a:p>
        </p:txBody>
      </p:sp>
    </p:spTree>
    <p:extLst>
      <p:ext uri="{BB962C8B-B14F-4D97-AF65-F5344CB8AC3E}">
        <p14:creationId xmlns:p14="http://schemas.microsoft.com/office/powerpoint/2010/main" val="421359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267744" y="6356350"/>
            <a:ext cx="4176464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ASO 24-03-2021</a:t>
            </a:r>
          </a:p>
        </p:txBody>
      </p:sp>
      <p:sp>
        <p:nvSpPr>
          <p:cNvPr id="3" name="Ondertitel 2"/>
          <p:cNvSpPr>
            <a:spLocks noGrp="1"/>
          </p:cNvSpPr>
          <p:nvPr>
            <p:ph sz="half" idx="4294967295"/>
          </p:nvPr>
        </p:nvSpPr>
        <p:spPr>
          <a:xfrm>
            <a:off x="467544" y="1519238"/>
            <a:ext cx="7848872" cy="4214018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CB48ED05-A1D2-4CFD-93E1-B6B870457540}"/>
              </a:ext>
            </a:extLst>
          </p:cNvPr>
          <p:cNvSpPr txBox="1"/>
          <p:nvPr/>
        </p:nvSpPr>
        <p:spPr>
          <a:xfrm>
            <a:off x="683568" y="2005427"/>
            <a:ext cx="7344816" cy="1605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</a:t>
            </a:r>
            <a:endParaRPr lang="nl-B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Rechtspersoon of niet?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264</Words>
  <Application>Microsoft Office PowerPoint</Application>
  <PresentationFormat>Diavoorstelling (4:3)</PresentationFormat>
  <Paragraphs>76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Office-thema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ASGB</dc:creator>
  <cp:lastModifiedBy>Mireille Arens</cp:lastModifiedBy>
  <cp:revision>19</cp:revision>
  <cp:lastPrinted>2020-02-04T10:13:23Z</cp:lastPrinted>
  <dcterms:created xsi:type="dcterms:W3CDTF">2019-02-21T09:06:06Z</dcterms:created>
  <dcterms:modified xsi:type="dcterms:W3CDTF">2021-03-23T08:40:25Z</dcterms:modified>
</cp:coreProperties>
</file>