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7288" autoAdjust="0"/>
    <p:restoredTop sz="94643" autoAdjust="0"/>
  </p:normalViewPr>
  <p:slideViewPr>
    <p:cSldViewPr snapToObjects="1" showGuides="1">
      <p:cViewPr varScale="1">
        <p:scale>
          <a:sx n="85" d="100"/>
          <a:sy n="85" d="100"/>
        </p:scale>
        <p:origin x="-1282" y="-72"/>
      </p:cViewPr>
      <p:guideLst>
        <p:guide orient="horz" pos="125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BEA7-2B3E-4C26-8219-DC4176999561}" type="datetimeFigureOut">
              <a:rPr lang="nl-BE" smtClean="0"/>
              <a:pPr/>
              <a:t>20/11/2013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C613-D7B6-4A28-9AD0-7E0B942639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BEA7-2B3E-4C26-8219-DC4176999561}" type="datetimeFigureOut">
              <a:rPr lang="nl-BE" smtClean="0"/>
              <a:pPr/>
              <a:t>20/11/2013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C613-D7B6-4A28-9AD0-7E0B942639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BEA7-2B3E-4C26-8219-DC4176999561}" type="datetimeFigureOut">
              <a:rPr lang="nl-BE" smtClean="0"/>
              <a:pPr/>
              <a:t>20/11/2013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C613-D7B6-4A28-9AD0-7E0B942639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BEA7-2B3E-4C26-8219-DC4176999561}" type="datetimeFigureOut">
              <a:rPr lang="nl-BE" smtClean="0"/>
              <a:pPr/>
              <a:t>20/11/2013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C613-D7B6-4A28-9AD0-7E0B942639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BEA7-2B3E-4C26-8219-DC4176999561}" type="datetimeFigureOut">
              <a:rPr lang="nl-BE" smtClean="0"/>
              <a:pPr/>
              <a:t>20/11/2013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C613-D7B6-4A28-9AD0-7E0B942639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BEA7-2B3E-4C26-8219-DC4176999561}" type="datetimeFigureOut">
              <a:rPr lang="nl-BE" smtClean="0"/>
              <a:pPr/>
              <a:t>20/11/2013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C613-D7B6-4A28-9AD0-7E0B942639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BEA7-2B3E-4C26-8219-DC4176999561}" type="datetimeFigureOut">
              <a:rPr lang="nl-BE" smtClean="0"/>
              <a:pPr/>
              <a:t>20/11/2013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C613-D7B6-4A28-9AD0-7E0B942639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BEA7-2B3E-4C26-8219-DC4176999561}" type="datetimeFigureOut">
              <a:rPr lang="nl-BE" smtClean="0"/>
              <a:pPr/>
              <a:t>20/11/2013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C613-D7B6-4A28-9AD0-7E0B942639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BEA7-2B3E-4C26-8219-DC4176999561}" type="datetimeFigureOut">
              <a:rPr lang="nl-BE" smtClean="0"/>
              <a:pPr/>
              <a:t>20/11/2013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C613-D7B6-4A28-9AD0-7E0B942639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BEA7-2B3E-4C26-8219-DC4176999561}" type="datetimeFigureOut">
              <a:rPr lang="nl-BE" smtClean="0"/>
              <a:pPr/>
              <a:t>20/11/2013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C613-D7B6-4A28-9AD0-7E0B942639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BEA7-2B3E-4C26-8219-DC4176999561}" type="datetimeFigureOut">
              <a:rPr lang="nl-BE" smtClean="0"/>
              <a:pPr/>
              <a:t>20/11/2013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C613-D7B6-4A28-9AD0-7E0B942639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7BEA7-2B3E-4C26-8219-DC4176999561}" type="datetimeFigureOut">
              <a:rPr lang="nl-BE" smtClean="0"/>
              <a:pPr/>
              <a:t>20/11/2013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BC613-D7B6-4A28-9AD0-7E0B942639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grafiek1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88" b="2102"/>
          <a:stretch>
            <a:fillRect/>
          </a:stretch>
        </p:blipFill>
        <p:spPr>
          <a:xfrm>
            <a:off x="0" y="260648"/>
            <a:ext cx="9144000" cy="6264696"/>
          </a:xfrm>
          <a:prstGeom prst="rect">
            <a:avLst/>
          </a:prstGeom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2411760" y="36933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smtClean="0"/>
              <a:t>Specialisten</a:t>
            </a:r>
            <a:endParaRPr lang="nl-B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 descr="grafiek1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556" b="3198"/>
          <a:stretch>
            <a:fillRect/>
          </a:stretch>
        </p:blipFill>
        <p:spPr>
          <a:xfrm>
            <a:off x="0" y="426730"/>
            <a:ext cx="9144000" cy="602660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kstvak 8"/>
          <p:cNvSpPr txBox="1"/>
          <p:nvPr/>
        </p:nvSpPr>
        <p:spPr>
          <a:xfrm>
            <a:off x="2411760" y="426730"/>
            <a:ext cx="1460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smtClean="0"/>
              <a:t>ASO</a:t>
            </a:r>
            <a:endParaRPr lang="nl-B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2411760" y="36933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smtClean="0"/>
              <a:t>Uitgaven en gevallen</a:t>
            </a:r>
            <a:endParaRPr lang="nl-BE" b="1" dirty="0"/>
          </a:p>
        </p:txBody>
      </p:sp>
      <p:pic>
        <p:nvPicPr>
          <p:cNvPr id="4" name="Afbeelding 3" descr="grafiek1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093"/>
          <a:stretch>
            <a:fillRect/>
          </a:stretch>
        </p:blipFill>
        <p:spPr>
          <a:xfrm>
            <a:off x="0" y="439997"/>
            <a:ext cx="9144000" cy="6393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a1-rr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</TotalTime>
  <Words>5</Words>
  <Application>Microsoft Office PowerPoint</Application>
  <PresentationFormat>Diavoorstelling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Thema1-rr</vt:lpstr>
      <vt:lpstr>Dia 1</vt:lpstr>
      <vt:lpstr>Dia 2</vt:lpstr>
      <vt:lpstr>Dia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Not Give Volume to Every Unstable Patient  as Primary Resuscitation Therapy?</dc:title>
  <dc:creator>Els</dc:creator>
  <cp:lastModifiedBy>ASGB</cp:lastModifiedBy>
  <cp:revision>138</cp:revision>
  <dcterms:created xsi:type="dcterms:W3CDTF">2013-06-21T16:16:02Z</dcterms:created>
  <dcterms:modified xsi:type="dcterms:W3CDTF">2013-11-20T07:47:47Z</dcterms:modified>
</cp:coreProperties>
</file>