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6" r:id="rId2"/>
    <p:sldId id="305" r:id="rId3"/>
    <p:sldId id="268" r:id="rId4"/>
    <p:sldId id="307" r:id="rId5"/>
    <p:sldId id="270" r:id="rId6"/>
    <p:sldId id="295" r:id="rId7"/>
    <p:sldId id="309" r:id="rId8"/>
    <p:sldId id="308" r:id="rId9"/>
    <p:sldId id="310" r:id="rId10"/>
    <p:sldId id="287" r:id="rId11"/>
    <p:sldId id="289" r:id="rId12"/>
    <p:sldId id="302" r:id="rId13"/>
    <p:sldId id="304" r:id="rId14"/>
    <p:sldId id="311" r:id="rId15"/>
    <p:sldId id="312" r:id="rId16"/>
    <p:sldId id="313" r:id="rId17"/>
  </p:sldIdLst>
  <p:sldSz cx="9144000" cy="6858000" type="screen4x3"/>
  <p:notesSz cx="6858000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031B"/>
    <a:srgbClr val="7AB51D"/>
    <a:srgbClr val="1C4093"/>
    <a:srgbClr val="66747B"/>
    <a:srgbClr val="009DE0"/>
    <a:srgbClr val="9C8FC9"/>
    <a:srgbClr val="000066"/>
    <a:srgbClr val="CF142B"/>
    <a:srgbClr val="2905A1"/>
    <a:srgbClr val="00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55" autoAdjust="0"/>
    <p:restoredTop sz="94747" autoAdjust="0"/>
  </p:normalViewPr>
  <p:slideViewPr>
    <p:cSldViewPr>
      <p:cViewPr>
        <p:scale>
          <a:sx n="90" d="100"/>
          <a:sy n="90" d="100"/>
        </p:scale>
        <p:origin x="-1090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278" y="-101"/>
      </p:cViewPr>
      <p:guideLst>
        <p:guide orient="horz" pos="3126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E60BF7-4232-4BA7-BC9D-A92D0C27C4A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F2AA459-D110-4192-AF1F-705DA52D8754}">
      <dgm:prSet phldrT="[Text]" custT="1"/>
      <dgm:spPr/>
      <dgm:t>
        <a:bodyPr/>
        <a:lstStyle/>
        <a:p>
          <a:r>
            <a:rPr lang="nl-BE" sz="2800" noProof="0" dirty="0" smtClean="0"/>
            <a:t>Kost per patiënt verminderen</a:t>
          </a:r>
          <a:endParaRPr lang="nl-BE" sz="2800" noProof="0" dirty="0"/>
        </a:p>
      </dgm:t>
    </dgm:pt>
    <dgm:pt modelId="{02200600-0DCF-441C-B103-E79B66440DB1}" type="parTrans" cxnId="{1A3C235A-1AAB-40C1-8367-95A05036F468}">
      <dgm:prSet/>
      <dgm:spPr/>
      <dgm:t>
        <a:bodyPr/>
        <a:lstStyle/>
        <a:p>
          <a:endParaRPr lang="en-GB"/>
        </a:p>
      </dgm:t>
    </dgm:pt>
    <dgm:pt modelId="{AED08E12-247F-41C8-8607-7DE3FECBB898}" type="sibTrans" cxnId="{1A3C235A-1AAB-40C1-8367-95A05036F468}">
      <dgm:prSet/>
      <dgm:spPr/>
      <dgm:t>
        <a:bodyPr/>
        <a:lstStyle/>
        <a:p>
          <a:endParaRPr lang="en-GB"/>
        </a:p>
      </dgm:t>
    </dgm:pt>
    <dgm:pt modelId="{9F55660D-9854-40AA-9301-6EB9D9862B94}">
      <dgm:prSet phldrT="[Text]" custT="1"/>
      <dgm:spPr>
        <a:solidFill>
          <a:schemeClr val="bg1"/>
        </a:solidFill>
      </dgm:spPr>
      <dgm:t>
        <a:bodyPr/>
        <a:lstStyle/>
        <a:p>
          <a:r>
            <a:rPr lang="nl-BE" sz="1800" noProof="0" dirty="0" smtClean="0"/>
            <a:t>Opnameduur verkorten </a:t>
          </a:r>
          <a:endParaRPr lang="nl-BE" sz="1800" noProof="0" dirty="0"/>
        </a:p>
      </dgm:t>
    </dgm:pt>
    <dgm:pt modelId="{54E9D604-C6FD-401C-93F7-9A028DE9CC30}" type="parTrans" cxnId="{26FB05EE-7774-4FCB-8527-5F360C8EE063}">
      <dgm:prSet/>
      <dgm:spPr/>
      <dgm:t>
        <a:bodyPr/>
        <a:lstStyle/>
        <a:p>
          <a:endParaRPr lang="en-GB"/>
        </a:p>
      </dgm:t>
    </dgm:pt>
    <dgm:pt modelId="{E9DF25F1-8E24-4FD8-8BA4-E3071D5D3E77}" type="sibTrans" cxnId="{26FB05EE-7774-4FCB-8527-5F360C8EE063}">
      <dgm:prSet/>
      <dgm:spPr/>
      <dgm:t>
        <a:bodyPr/>
        <a:lstStyle/>
        <a:p>
          <a:endParaRPr lang="en-GB"/>
        </a:p>
      </dgm:t>
    </dgm:pt>
    <dgm:pt modelId="{7F7D8A3A-FE3D-4FB7-B15A-343E143C2EC0}">
      <dgm:prSet phldrT="[Text]" custT="1"/>
      <dgm:spPr>
        <a:solidFill>
          <a:schemeClr val="bg1"/>
        </a:solidFill>
      </dgm:spPr>
      <dgm:t>
        <a:bodyPr/>
        <a:lstStyle/>
        <a:p>
          <a:r>
            <a:rPr lang="nl-BE" sz="1400" noProof="0" dirty="0" smtClean="0">
              <a:solidFill>
                <a:srgbClr val="D3031B"/>
              </a:solidFill>
            </a:rPr>
            <a:t>Zorgsetting optimaliseren (+)</a:t>
          </a:r>
          <a:endParaRPr lang="nl-BE" sz="1400" noProof="0" dirty="0">
            <a:solidFill>
              <a:srgbClr val="D3031B"/>
            </a:solidFill>
          </a:endParaRPr>
        </a:p>
      </dgm:t>
    </dgm:pt>
    <dgm:pt modelId="{506A9224-5B55-44CD-8ED7-BBD70F2E8504}" type="parTrans" cxnId="{455C0FE7-3872-4840-89F5-EEBE869C8592}">
      <dgm:prSet/>
      <dgm:spPr/>
      <dgm:t>
        <a:bodyPr/>
        <a:lstStyle/>
        <a:p>
          <a:endParaRPr lang="en-GB"/>
        </a:p>
      </dgm:t>
    </dgm:pt>
    <dgm:pt modelId="{F0A3B0BF-D665-49F0-A800-76AB3B089CC3}" type="sibTrans" cxnId="{455C0FE7-3872-4840-89F5-EEBE869C8592}">
      <dgm:prSet/>
      <dgm:spPr/>
      <dgm:t>
        <a:bodyPr/>
        <a:lstStyle/>
        <a:p>
          <a:endParaRPr lang="en-GB"/>
        </a:p>
      </dgm:t>
    </dgm:pt>
    <dgm:pt modelId="{0178C4F6-C97C-4812-9F42-F5A967F00D39}">
      <dgm:prSet phldrT="[Text]" custT="1"/>
      <dgm:spPr>
        <a:solidFill>
          <a:schemeClr val="bg1"/>
        </a:solidFill>
      </dgm:spPr>
      <dgm:t>
        <a:bodyPr/>
        <a:lstStyle/>
        <a:p>
          <a:r>
            <a:rPr lang="nl-BE" sz="1400" noProof="0" dirty="0" smtClean="0">
              <a:solidFill>
                <a:srgbClr val="D3031B"/>
              </a:solidFill>
            </a:rPr>
            <a:t>Ongeoorloofd vroegtijdig ontslag (-)</a:t>
          </a:r>
          <a:endParaRPr lang="nl-BE" sz="1400" noProof="0" dirty="0">
            <a:solidFill>
              <a:srgbClr val="D3031B"/>
            </a:solidFill>
          </a:endParaRPr>
        </a:p>
      </dgm:t>
    </dgm:pt>
    <dgm:pt modelId="{BD4AEDF4-3DA6-4043-8521-D5628E23477B}" type="parTrans" cxnId="{682D704D-FE05-4A95-B716-296A0CC8BF3C}">
      <dgm:prSet/>
      <dgm:spPr/>
      <dgm:t>
        <a:bodyPr/>
        <a:lstStyle/>
        <a:p>
          <a:endParaRPr lang="en-GB"/>
        </a:p>
      </dgm:t>
    </dgm:pt>
    <dgm:pt modelId="{152FD036-4ABE-4D9F-95F3-66AAFE964A85}" type="sibTrans" cxnId="{682D704D-FE05-4A95-B716-296A0CC8BF3C}">
      <dgm:prSet/>
      <dgm:spPr/>
      <dgm:t>
        <a:bodyPr/>
        <a:lstStyle/>
        <a:p>
          <a:endParaRPr lang="en-GB"/>
        </a:p>
      </dgm:t>
    </dgm:pt>
    <dgm:pt modelId="{2186D5C2-1150-46CF-A495-66D2F483CB6B}">
      <dgm:prSet custT="1"/>
      <dgm:spPr/>
      <dgm:t>
        <a:bodyPr/>
        <a:lstStyle/>
        <a:p>
          <a:r>
            <a:rPr lang="nl-BE" sz="2800" noProof="0" dirty="0" smtClean="0"/>
            <a:t>Inkomsten per patiënt verhogen</a:t>
          </a:r>
          <a:endParaRPr lang="nl-BE" sz="2800" noProof="0" dirty="0"/>
        </a:p>
      </dgm:t>
    </dgm:pt>
    <dgm:pt modelId="{FF65524A-408D-44DB-9D19-94F894A2962A}" type="parTrans" cxnId="{FF86CEF8-9B82-4FD2-B9F5-E92266B15C60}">
      <dgm:prSet/>
      <dgm:spPr/>
      <dgm:t>
        <a:bodyPr/>
        <a:lstStyle/>
        <a:p>
          <a:endParaRPr lang="en-GB"/>
        </a:p>
      </dgm:t>
    </dgm:pt>
    <dgm:pt modelId="{6E069C30-E939-4775-A735-8B68F60C76B3}" type="sibTrans" cxnId="{FF86CEF8-9B82-4FD2-B9F5-E92266B15C60}">
      <dgm:prSet/>
      <dgm:spPr/>
      <dgm:t>
        <a:bodyPr/>
        <a:lstStyle/>
        <a:p>
          <a:endParaRPr lang="en-GB"/>
        </a:p>
      </dgm:t>
    </dgm:pt>
    <dgm:pt modelId="{32E0B334-D290-4625-A8E5-CFB60A4C5BF5}">
      <dgm:prSet custT="1"/>
      <dgm:spPr/>
      <dgm:t>
        <a:bodyPr/>
        <a:lstStyle/>
        <a:p>
          <a:r>
            <a:rPr lang="nl-BE" sz="1800" noProof="0" dirty="0" smtClean="0"/>
            <a:t>Codeerpraktijk wijzigen</a:t>
          </a:r>
          <a:endParaRPr lang="nl-BE" sz="1800" noProof="0" dirty="0"/>
        </a:p>
      </dgm:t>
    </dgm:pt>
    <dgm:pt modelId="{8414F75A-CA91-4D30-97D3-EA94D8A271E7}" type="parTrans" cxnId="{A15B3E19-5A4F-4CF4-BEDC-C2C2B29118E5}">
      <dgm:prSet/>
      <dgm:spPr/>
      <dgm:t>
        <a:bodyPr/>
        <a:lstStyle/>
        <a:p>
          <a:endParaRPr lang="en-GB"/>
        </a:p>
      </dgm:t>
    </dgm:pt>
    <dgm:pt modelId="{430C8B84-A3B8-4456-A9A9-DA9D51A475D3}" type="sibTrans" cxnId="{A15B3E19-5A4F-4CF4-BEDC-C2C2B29118E5}">
      <dgm:prSet/>
      <dgm:spPr/>
      <dgm:t>
        <a:bodyPr/>
        <a:lstStyle/>
        <a:p>
          <a:endParaRPr lang="en-GB"/>
        </a:p>
      </dgm:t>
    </dgm:pt>
    <dgm:pt modelId="{AFA41508-305D-41D8-88DB-79C1480A26F4}">
      <dgm:prSet phldrT="[Text]" custT="1"/>
      <dgm:spPr>
        <a:solidFill>
          <a:schemeClr val="bg1"/>
        </a:solidFill>
      </dgm:spPr>
      <dgm:t>
        <a:bodyPr/>
        <a:lstStyle/>
        <a:p>
          <a:pPr algn="l"/>
          <a:r>
            <a:rPr lang="nl-BE" sz="1800" noProof="0" dirty="0" smtClean="0"/>
            <a:t>Afwentelen van kosten (-)</a:t>
          </a:r>
          <a:endParaRPr lang="nl-BE" sz="1800" noProof="0" dirty="0"/>
        </a:p>
      </dgm:t>
    </dgm:pt>
    <dgm:pt modelId="{7F292E78-0358-4D67-ACC5-6BEBB9BC845C}" type="parTrans" cxnId="{49F5A98B-8121-4F1B-8CA3-093E0DA7D5F7}">
      <dgm:prSet/>
      <dgm:spPr/>
      <dgm:t>
        <a:bodyPr/>
        <a:lstStyle/>
        <a:p>
          <a:endParaRPr lang="en-GB"/>
        </a:p>
      </dgm:t>
    </dgm:pt>
    <dgm:pt modelId="{B5E15136-0CC8-445C-B2AD-C5ECCB25A8DF}" type="sibTrans" cxnId="{49F5A98B-8121-4F1B-8CA3-093E0DA7D5F7}">
      <dgm:prSet/>
      <dgm:spPr/>
      <dgm:t>
        <a:bodyPr/>
        <a:lstStyle/>
        <a:p>
          <a:endParaRPr lang="en-GB"/>
        </a:p>
      </dgm:t>
    </dgm:pt>
    <dgm:pt modelId="{08C4C9BE-E13B-4F31-93B6-37A2A4B39F02}">
      <dgm:prSet phldrT="[Text]" custT="1"/>
      <dgm:spPr>
        <a:solidFill>
          <a:schemeClr val="bg1"/>
        </a:solidFill>
      </dgm:spPr>
      <dgm:t>
        <a:bodyPr/>
        <a:lstStyle/>
        <a:p>
          <a:r>
            <a:rPr lang="nl-BE" sz="1400" noProof="0" dirty="0" smtClean="0">
              <a:solidFill>
                <a:srgbClr val="D3031B"/>
              </a:solidFill>
            </a:rPr>
            <a:t>Verbeteren codering (+)</a:t>
          </a:r>
          <a:endParaRPr lang="nl-BE" sz="1400" noProof="0" dirty="0">
            <a:solidFill>
              <a:srgbClr val="D3031B"/>
            </a:solidFill>
          </a:endParaRPr>
        </a:p>
      </dgm:t>
    </dgm:pt>
    <dgm:pt modelId="{15093150-E64F-4662-A561-2154411C2FD4}" type="parTrans" cxnId="{FA40525F-4CD4-43AB-9BEC-214490A1C173}">
      <dgm:prSet/>
      <dgm:spPr/>
      <dgm:t>
        <a:bodyPr/>
        <a:lstStyle/>
        <a:p>
          <a:endParaRPr lang="en-GB"/>
        </a:p>
      </dgm:t>
    </dgm:pt>
    <dgm:pt modelId="{1A6CC912-9805-499C-8B28-28EA528D4EA1}" type="sibTrans" cxnId="{FA40525F-4CD4-43AB-9BEC-214490A1C173}">
      <dgm:prSet/>
      <dgm:spPr/>
      <dgm:t>
        <a:bodyPr/>
        <a:lstStyle/>
        <a:p>
          <a:endParaRPr lang="en-GB"/>
        </a:p>
      </dgm:t>
    </dgm:pt>
    <dgm:pt modelId="{618F224B-5AFB-4AD9-B254-45D5F4A96AC9}">
      <dgm:prSet phldrT="[Text]" custT="1"/>
      <dgm:spPr>
        <a:solidFill>
          <a:schemeClr val="bg1"/>
        </a:solidFill>
      </dgm:spPr>
      <dgm:t>
        <a:bodyPr/>
        <a:lstStyle/>
        <a:p>
          <a:r>
            <a:rPr lang="nl-BE" sz="1400" noProof="0" dirty="0" smtClean="0">
              <a:solidFill>
                <a:srgbClr val="D3031B"/>
              </a:solidFill>
            </a:rPr>
            <a:t>Ongerechtvaardigde classificatie van patiënten (-)</a:t>
          </a:r>
          <a:endParaRPr lang="nl-BE" sz="1400" noProof="0" dirty="0">
            <a:solidFill>
              <a:srgbClr val="D3031B"/>
            </a:solidFill>
          </a:endParaRPr>
        </a:p>
      </dgm:t>
    </dgm:pt>
    <dgm:pt modelId="{DA4DB58B-F575-4430-BF01-B9548CFEC954}" type="parTrans" cxnId="{A57DE2DC-ADAC-4ABF-93BA-6AE1DF6AC713}">
      <dgm:prSet/>
      <dgm:spPr/>
      <dgm:t>
        <a:bodyPr/>
        <a:lstStyle/>
        <a:p>
          <a:endParaRPr lang="en-GB"/>
        </a:p>
      </dgm:t>
    </dgm:pt>
    <dgm:pt modelId="{8038970B-6368-423D-9805-BD997CDCEFF1}" type="sibTrans" cxnId="{A57DE2DC-ADAC-4ABF-93BA-6AE1DF6AC713}">
      <dgm:prSet/>
      <dgm:spPr/>
      <dgm:t>
        <a:bodyPr/>
        <a:lstStyle/>
        <a:p>
          <a:endParaRPr lang="en-GB"/>
        </a:p>
      </dgm:t>
    </dgm:pt>
    <dgm:pt modelId="{44E034C9-E421-436A-AC32-0AD95D873C2C}">
      <dgm:prSet custT="1"/>
      <dgm:spPr/>
      <dgm:t>
        <a:bodyPr/>
        <a:lstStyle/>
        <a:p>
          <a:r>
            <a:rPr lang="nl-BE" sz="2800" noProof="0" dirty="0" smtClean="0"/>
            <a:t>Aantal patiënten verhogen</a:t>
          </a:r>
          <a:endParaRPr lang="nl-BE" sz="2800" noProof="0" dirty="0"/>
        </a:p>
      </dgm:t>
    </dgm:pt>
    <dgm:pt modelId="{86A132C6-A800-40EF-881D-F9568A198FB1}" type="parTrans" cxnId="{53FD7454-8584-4693-BB05-0B17C69D584E}">
      <dgm:prSet/>
      <dgm:spPr/>
      <dgm:t>
        <a:bodyPr/>
        <a:lstStyle/>
        <a:p>
          <a:endParaRPr lang="en-GB"/>
        </a:p>
      </dgm:t>
    </dgm:pt>
    <dgm:pt modelId="{18098444-A0B4-48F2-9425-E9099F8786E6}" type="sibTrans" cxnId="{53FD7454-8584-4693-BB05-0B17C69D584E}">
      <dgm:prSet/>
      <dgm:spPr/>
      <dgm:t>
        <a:bodyPr/>
        <a:lstStyle/>
        <a:p>
          <a:endParaRPr lang="en-GB"/>
        </a:p>
      </dgm:t>
    </dgm:pt>
    <dgm:pt modelId="{BA9D6E37-36AE-4CC8-A204-BD76A63F204B}">
      <dgm:prSet phldrT="[Text]" custT="1"/>
      <dgm:spPr>
        <a:solidFill>
          <a:schemeClr val="bg1"/>
        </a:solidFill>
      </dgm:spPr>
      <dgm:t>
        <a:bodyPr/>
        <a:lstStyle/>
        <a:p>
          <a:r>
            <a:rPr lang="nl-BE" sz="1800" noProof="0" dirty="0" smtClean="0"/>
            <a:t>Opnameregels wijzigen</a:t>
          </a:r>
          <a:endParaRPr lang="nl-BE" sz="1800" noProof="0" dirty="0"/>
        </a:p>
      </dgm:t>
    </dgm:pt>
    <dgm:pt modelId="{D4C42176-FD29-4851-A8DA-E14B73EFAE91}" type="parTrans" cxnId="{D3481EFA-03EC-4ACA-9560-B1EBFBE5CE3B}">
      <dgm:prSet/>
      <dgm:spPr/>
      <dgm:t>
        <a:bodyPr/>
        <a:lstStyle/>
        <a:p>
          <a:endParaRPr lang="en-GB"/>
        </a:p>
      </dgm:t>
    </dgm:pt>
    <dgm:pt modelId="{B0690E29-C832-4FA2-B6BB-3C3D6E7A6FAA}" type="sibTrans" cxnId="{D3481EFA-03EC-4ACA-9560-B1EBFBE5CE3B}">
      <dgm:prSet/>
      <dgm:spPr/>
      <dgm:t>
        <a:bodyPr/>
        <a:lstStyle/>
        <a:p>
          <a:endParaRPr lang="en-GB"/>
        </a:p>
      </dgm:t>
    </dgm:pt>
    <dgm:pt modelId="{E6F33ED5-A06D-4617-875C-A2555365CC6C}">
      <dgm:prSet phldrT="[Text]" custT="1"/>
      <dgm:spPr>
        <a:solidFill>
          <a:schemeClr val="bg1"/>
        </a:solidFill>
      </dgm:spPr>
      <dgm:t>
        <a:bodyPr/>
        <a:lstStyle/>
        <a:p>
          <a:r>
            <a:rPr lang="nl-BE" sz="1400" noProof="0" dirty="0" smtClean="0">
              <a:solidFill>
                <a:srgbClr val="D3031B"/>
              </a:solidFill>
            </a:rPr>
            <a:t>Verminderen van wachtlijsten (+)</a:t>
          </a:r>
          <a:endParaRPr lang="nl-BE" sz="1400" noProof="0" dirty="0">
            <a:solidFill>
              <a:srgbClr val="D3031B"/>
            </a:solidFill>
          </a:endParaRPr>
        </a:p>
      </dgm:t>
    </dgm:pt>
    <dgm:pt modelId="{7ED482BE-4749-43A3-BABD-5FBAEA09ED6B}" type="parTrans" cxnId="{7C7ACC6D-7050-4722-B0CE-DDD32F4A125B}">
      <dgm:prSet/>
      <dgm:spPr/>
      <dgm:t>
        <a:bodyPr/>
        <a:lstStyle/>
        <a:p>
          <a:endParaRPr lang="en-GB"/>
        </a:p>
      </dgm:t>
    </dgm:pt>
    <dgm:pt modelId="{33881197-9BBC-47A8-BDAE-33BBEB1DA487}" type="sibTrans" cxnId="{7C7ACC6D-7050-4722-B0CE-DDD32F4A125B}">
      <dgm:prSet/>
      <dgm:spPr/>
      <dgm:t>
        <a:bodyPr/>
        <a:lstStyle/>
        <a:p>
          <a:endParaRPr lang="en-GB"/>
        </a:p>
      </dgm:t>
    </dgm:pt>
    <dgm:pt modelId="{D7038DD1-BC96-48BE-A410-44682E3166A0}">
      <dgm:prSet phldrT="[Text]" custT="1"/>
      <dgm:spPr>
        <a:solidFill>
          <a:schemeClr val="bg1"/>
        </a:solidFill>
      </dgm:spPr>
      <dgm:t>
        <a:bodyPr/>
        <a:lstStyle/>
        <a:p>
          <a:r>
            <a:rPr lang="nl-BE" sz="1400" noProof="0" dirty="0" smtClean="0">
              <a:solidFill>
                <a:srgbClr val="D3031B"/>
              </a:solidFill>
            </a:rPr>
            <a:t>Aanbodgeïnduceerde vraag (-)</a:t>
          </a:r>
          <a:endParaRPr lang="nl-BE" sz="1400" noProof="0" dirty="0">
            <a:solidFill>
              <a:srgbClr val="D3031B"/>
            </a:solidFill>
          </a:endParaRPr>
        </a:p>
      </dgm:t>
    </dgm:pt>
    <dgm:pt modelId="{A271E9CA-52AF-4F9C-BD50-A742BE8A4AE5}" type="parTrans" cxnId="{50AABA73-60A0-465D-88CE-AABEF9D6005D}">
      <dgm:prSet/>
      <dgm:spPr/>
      <dgm:t>
        <a:bodyPr/>
        <a:lstStyle/>
        <a:p>
          <a:endParaRPr lang="en-GB"/>
        </a:p>
      </dgm:t>
    </dgm:pt>
    <dgm:pt modelId="{2AE52457-2330-4752-BB0C-ADED9C6BAE5D}" type="sibTrans" cxnId="{50AABA73-60A0-465D-88CE-AABEF9D6005D}">
      <dgm:prSet/>
      <dgm:spPr/>
      <dgm:t>
        <a:bodyPr/>
        <a:lstStyle/>
        <a:p>
          <a:endParaRPr lang="en-GB"/>
        </a:p>
      </dgm:t>
    </dgm:pt>
    <dgm:pt modelId="{877DDBAE-3833-4FF1-A784-609802C4826F}">
      <dgm:prSet custT="1"/>
      <dgm:spPr/>
      <dgm:t>
        <a:bodyPr/>
        <a:lstStyle/>
        <a:p>
          <a:pPr algn="l"/>
          <a:r>
            <a:rPr lang="nl-BE" sz="1800" noProof="0" dirty="0" smtClean="0"/>
            <a:t>Zorgintensiteit verminderen</a:t>
          </a:r>
          <a:endParaRPr lang="nl-BE" sz="1800" noProof="0" dirty="0"/>
        </a:p>
      </dgm:t>
    </dgm:pt>
    <dgm:pt modelId="{5CCCB5E6-71D1-464B-9F39-D10D7C652CDB}" type="parTrans" cxnId="{D95DB5B7-72DC-4CC4-A8D5-2079A3F613F9}">
      <dgm:prSet/>
      <dgm:spPr/>
      <dgm:t>
        <a:bodyPr/>
        <a:lstStyle/>
        <a:p>
          <a:endParaRPr lang="en-GB"/>
        </a:p>
      </dgm:t>
    </dgm:pt>
    <dgm:pt modelId="{BF974DF6-E8FE-465E-8983-8D99CA0A8A37}" type="sibTrans" cxnId="{D95DB5B7-72DC-4CC4-A8D5-2079A3F613F9}">
      <dgm:prSet/>
      <dgm:spPr/>
      <dgm:t>
        <a:bodyPr/>
        <a:lstStyle/>
        <a:p>
          <a:endParaRPr lang="en-GB"/>
        </a:p>
      </dgm:t>
    </dgm:pt>
    <dgm:pt modelId="{E839C898-AC81-4FD3-A537-5EAB63521040}">
      <dgm:prSet custT="1"/>
      <dgm:spPr/>
      <dgm:t>
        <a:bodyPr/>
        <a:lstStyle/>
        <a:p>
          <a:pPr algn="l"/>
          <a:r>
            <a:rPr lang="nl-BE" sz="1800" noProof="0" dirty="0" smtClean="0"/>
            <a:t>Selecteren van patiënten</a:t>
          </a:r>
          <a:endParaRPr lang="nl-BE" sz="1800" noProof="0" dirty="0"/>
        </a:p>
      </dgm:t>
    </dgm:pt>
    <dgm:pt modelId="{12D3F835-C9A0-4753-98D3-F3FD21CC0B94}" type="parTrans" cxnId="{917F9A8A-90BA-4C59-8816-0B44406751F3}">
      <dgm:prSet/>
      <dgm:spPr/>
      <dgm:t>
        <a:bodyPr/>
        <a:lstStyle/>
        <a:p>
          <a:endParaRPr lang="en-GB"/>
        </a:p>
      </dgm:t>
    </dgm:pt>
    <dgm:pt modelId="{740A923E-8CDE-496F-811B-67003F85A893}" type="sibTrans" cxnId="{917F9A8A-90BA-4C59-8816-0B44406751F3}">
      <dgm:prSet/>
      <dgm:spPr/>
      <dgm:t>
        <a:bodyPr/>
        <a:lstStyle/>
        <a:p>
          <a:endParaRPr lang="en-GB"/>
        </a:p>
      </dgm:t>
    </dgm:pt>
    <dgm:pt modelId="{5EB3D167-AAEF-4498-9B84-60410769BE4E}">
      <dgm:prSet custT="1"/>
      <dgm:spPr/>
      <dgm:t>
        <a:bodyPr/>
        <a:lstStyle/>
        <a:p>
          <a:pPr algn="l"/>
          <a:r>
            <a:rPr lang="nl-BE" sz="1400" noProof="0" dirty="0" smtClean="0">
              <a:solidFill>
                <a:srgbClr val="D3031B"/>
              </a:solidFill>
            </a:rPr>
            <a:t>Dumping (-)</a:t>
          </a:r>
          <a:endParaRPr lang="nl-BE" sz="1400" noProof="0" dirty="0">
            <a:solidFill>
              <a:srgbClr val="D3031B"/>
            </a:solidFill>
          </a:endParaRPr>
        </a:p>
      </dgm:t>
    </dgm:pt>
    <dgm:pt modelId="{B8F43441-26DF-488B-A6DF-630A16AE9DA7}" type="parTrans" cxnId="{5795484C-845F-4547-935C-D367DA081E96}">
      <dgm:prSet/>
      <dgm:spPr/>
      <dgm:t>
        <a:bodyPr/>
        <a:lstStyle/>
        <a:p>
          <a:endParaRPr lang="en-GB"/>
        </a:p>
      </dgm:t>
    </dgm:pt>
    <dgm:pt modelId="{D0115832-2A2C-4741-BBB0-B2B5E7423636}" type="sibTrans" cxnId="{5795484C-845F-4547-935C-D367DA081E96}">
      <dgm:prSet/>
      <dgm:spPr/>
      <dgm:t>
        <a:bodyPr/>
        <a:lstStyle/>
        <a:p>
          <a:endParaRPr lang="en-GB"/>
        </a:p>
      </dgm:t>
    </dgm:pt>
    <dgm:pt modelId="{490D0008-FFD9-4981-B61E-678F43C46CDB}">
      <dgm:prSet custT="1"/>
      <dgm:spPr/>
      <dgm:t>
        <a:bodyPr/>
        <a:lstStyle/>
        <a:p>
          <a:pPr algn="l"/>
          <a:r>
            <a:rPr lang="nl-BE" sz="1400" noProof="0" dirty="0" err="1" smtClean="0">
              <a:solidFill>
                <a:srgbClr val="D3031B"/>
              </a:solidFill>
            </a:rPr>
            <a:t>Cream-skimming</a:t>
          </a:r>
          <a:r>
            <a:rPr lang="nl-BE" sz="1400" noProof="0" dirty="0" smtClean="0">
              <a:solidFill>
                <a:srgbClr val="D3031B"/>
              </a:solidFill>
            </a:rPr>
            <a:t> (-)</a:t>
          </a:r>
          <a:endParaRPr lang="nl-BE" sz="1400" noProof="0" dirty="0">
            <a:solidFill>
              <a:srgbClr val="D3031B"/>
            </a:solidFill>
          </a:endParaRPr>
        </a:p>
      </dgm:t>
    </dgm:pt>
    <dgm:pt modelId="{926A9113-6558-4982-8361-CF1F77AAC84E}" type="parTrans" cxnId="{7D25D08A-117D-4406-9049-7D432BD6A578}">
      <dgm:prSet/>
      <dgm:spPr/>
      <dgm:t>
        <a:bodyPr/>
        <a:lstStyle/>
        <a:p>
          <a:endParaRPr lang="en-GB"/>
        </a:p>
      </dgm:t>
    </dgm:pt>
    <dgm:pt modelId="{B6C741DE-79C5-4931-BE6E-3C95D0345C3B}" type="sibTrans" cxnId="{7D25D08A-117D-4406-9049-7D432BD6A578}">
      <dgm:prSet/>
      <dgm:spPr/>
      <dgm:t>
        <a:bodyPr/>
        <a:lstStyle/>
        <a:p>
          <a:endParaRPr lang="en-GB"/>
        </a:p>
      </dgm:t>
    </dgm:pt>
    <dgm:pt modelId="{8750C1EF-0B8D-4AF7-8DB6-7D34D3A1068E}" type="pres">
      <dgm:prSet presAssocID="{B1E60BF7-4232-4BA7-BC9D-A92D0C27C4A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40D1278-05FC-46C7-9FF5-F1D5C1880C0E}" type="pres">
      <dgm:prSet presAssocID="{DF2AA459-D110-4192-AF1F-705DA52D8754}" presName="root" presStyleCnt="0"/>
      <dgm:spPr/>
    </dgm:pt>
    <dgm:pt modelId="{15AEA16C-3F33-4DC0-82F5-E734C1B6B04A}" type="pres">
      <dgm:prSet presAssocID="{DF2AA459-D110-4192-AF1F-705DA52D8754}" presName="rootComposite" presStyleCnt="0"/>
      <dgm:spPr/>
    </dgm:pt>
    <dgm:pt modelId="{4FE490F3-43F4-4A8D-B5EC-095090187247}" type="pres">
      <dgm:prSet presAssocID="{DF2AA459-D110-4192-AF1F-705DA52D8754}" presName="rootText" presStyleLbl="node1" presStyleIdx="0" presStyleCnt="3" custScaleX="145483" custScaleY="149802"/>
      <dgm:spPr/>
      <dgm:t>
        <a:bodyPr/>
        <a:lstStyle/>
        <a:p>
          <a:endParaRPr lang="en-GB"/>
        </a:p>
      </dgm:t>
    </dgm:pt>
    <dgm:pt modelId="{A165A77C-BDDF-4111-8532-AD7162271058}" type="pres">
      <dgm:prSet presAssocID="{DF2AA459-D110-4192-AF1F-705DA52D8754}" presName="rootConnector" presStyleLbl="node1" presStyleIdx="0" presStyleCnt="3"/>
      <dgm:spPr/>
      <dgm:t>
        <a:bodyPr/>
        <a:lstStyle/>
        <a:p>
          <a:endParaRPr lang="en-GB"/>
        </a:p>
      </dgm:t>
    </dgm:pt>
    <dgm:pt modelId="{194DFD18-3516-40CE-9A73-3B5EF59231DC}" type="pres">
      <dgm:prSet presAssocID="{DF2AA459-D110-4192-AF1F-705DA52D8754}" presName="childShape" presStyleCnt="0"/>
      <dgm:spPr/>
    </dgm:pt>
    <dgm:pt modelId="{E9AB8E22-9233-487B-8BA2-9DE71362F893}" type="pres">
      <dgm:prSet presAssocID="{54E9D604-C6FD-401C-93F7-9A028DE9CC30}" presName="Name13" presStyleLbl="parChTrans1D2" presStyleIdx="0" presStyleCnt="6"/>
      <dgm:spPr/>
      <dgm:t>
        <a:bodyPr/>
        <a:lstStyle/>
        <a:p>
          <a:endParaRPr lang="en-GB"/>
        </a:p>
      </dgm:t>
    </dgm:pt>
    <dgm:pt modelId="{81A60C86-138E-41D4-9127-E382F6939CD1}" type="pres">
      <dgm:prSet presAssocID="{9F55660D-9854-40AA-9301-6EB9D9862B94}" presName="childText" presStyleLbl="bgAcc1" presStyleIdx="0" presStyleCnt="6" custScaleX="172468" custScaleY="22353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12D91D3-BC7F-4DAE-B21F-3DB3C28CB04F}" type="pres">
      <dgm:prSet presAssocID="{5CCCB5E6-71D1-464B-9F39-D10D7C652CDB}" presName="Name13" presStyleLbl="parChTrans1D2" presStyleIdx="1" presStyleCnt="6"/>
      <dgm:spPr/>
      <dgm:t>
        <a:bodyPr/>
        <a:lstStyle/>
        <a:p>
          <a:endParaRPr lang="en-GB"/>
        </a:p>
      </dgm:t>
    </dgm:pt>
    <dgm:pt modelId="{2CCB21EB-27F5-497E-B299-AC06D66C88AC}" type="pres">
      <dgm:prSet presAssocID="{877DDBAE-3833-4FF1-A784-609802C4826F}" presName="childText" presStyleLbl="bgAcc1" presStyleIdx="1" presStyleCnt="6" custScaleX="167991" custScaleY="85161" custLinFactNeighborX="1897" custLinFactNeighborY="-366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E1EF25B-7919-4B2A-B8B4-0E93BF9BCD9D}" type="pres">
      <dgm:prSet presAssocID="{12D3F835-C9A0-4753-98D3-F3FD21CC0B94}" presName="Name13" presStyleLbl="parChTrans1D2" presStyleIdx="2" presStyleCnt="6"/>
      <dgm:spPr/>
      <dgm:t>
        <a:bodyPr/>
        <a:lstStyle/>
        <a:p>
          <a:endParaRPr lang="en-GB"/>
        </a:p>
      </dgm:t>
    </dgm:pt>
    <dgm:pt modelId="{03384A06-0DF1-4B94-8C7D-3FE214C68342}" type="pres">
      <dgm:prSet presAssocID="{E839C898-AC81-4FD3-A537-5EAB63521040}" presName="childText" presStyleLbl="bgAcc1" presStyleIdx="2" presStyleCnt="6" custScaleX="169562" custScaleY="149593" custLinFactNeighborX="1897" custLinFactNeighborY="-639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D3EC90F-973C-41D8-A578-C32128EB018F}" type="pres">
      <dgm:prSet presAssocID="{2186D5C2-1150-46CF-A495-66D2F483CB6B}" presName="root" presStyleCnt="0"/>
      <dgm:spPr/>
    </dgm:pt>
    <dgm:pt modelId="{43065B42-7AF7-432E-A5D3-816F5E6B6BFB}" type="pres">
      <dgm:prSet presAssocID="{2186D5C2-1150-46CF-A495-66D2F483CB6B}" presName="rootComposite" presStyleCnt="0"/>
      <dgm:spPr/>
    </dgm:pt>
    <dgm:pt modelId="{4ADFC505-5FB0-4F44-849B-F5A838D6D6A0}" type="pres">
      <dgm:prSet presAssocID="{2186D5C2-1150-46CF-A495-66D2F483CB6B}" presName="rootText" presStyleLbl="node1" presStyleIdx="1" presStyleCnt="3" custScaleX="130224" custScaleY="145903"/>
      <dgm:spPr/>
      <dgm:t>
        <a:bodyPr/>
        <a:lstStyle/>
        <a:p>
          <a:endParaRPr lang="en-GB"/>
        </a:p>
      </dgm:t>
    </dgm:pt>
    <dgm:pt modelId="{2CB93F52-FFF7-464B-8203-AF937EB4EDCA}" type="pres">
      <dgm:prSet presAssocID="{2186D5C2-1150-46CF-A495-66D2F483CB6B}" presName="rootConnector" presStyleLbl="node1" presStyleIdx="1" presStyleCnt="3"/>
      <dgm:spPr/>
      <dgm:t>
        <a:bodyPr/>
        <a:lstStyle/>
        <a:p>
          <a:endParaRPr lang="en-GB"/>
        </a:p>
      </dgm:t>
    </dgm:pt>
    <dgm:pt modelId="{64277F8D-9108-4F23-9639-098B76E4556D}" type="pres">
      <dgm:prSet presAssocID="{2186D5C2-1150-46CF-A495-66D2F483CB6B}" presName="childShape" presStyleCnt="0"/>
      <dgm:spPr/>
    </dgm:pt>
    <dgm:pt modelId="{EFAC231D-D09D-488C-84A5-11EA9B4FFF27}" type="pres">
      <dgm:prSet presAssocID="{8414F75A-CA91-4D30-97D3-EA94D8A271E7}" presName="Name13" presStyleLbl="parChTrans1D2" presStyleIdx="3" presStyleCnt="6"/>
      <dgm:spPr/>
      <dgm:t>
        <a:bodyPr/>
        <a:lstStyle/>
        <a:p>
          <a:endParaRPr lang="en-GB"/>
        </a:p>
      </dgm:t>
    </dgm:pt>
    <dgm:pt modelId="{C943005C-1031-456F-BB21-0DF92ABE6460}" type="pres">
      <dgm:prSet presAssocID="{32E0B334-D290-4625-A8E5-CFB60A4C5BF5}" presName="childText" presStyleLbl="bgAcc1" presStyleIdx="3" presStyleCnt="6" custScaleX="180029" custScaleY="22077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D86C681-F0CE-4FD1-9191-FB10B9366D3E}" type="pres">
      <dgm:prSet presAssocID="{7F292E78-0358-4D67-ACC5-6BEBB9BC845C}" presName="Name13" presStyleLbl="parChTrans1D2" presStyleIdx="4" presStyleCnt="6"/>
      <dgm:spPr/>
      <dgm:t>
        <a:bodyPr/>
        <a:lstStyle/>
        <a:p>
          <a:endParaRPr lang="en-GB"/>
        </a:p>
      </dgm:t>
    </dgm:pt>
    <dgm:pt modelId="{378F4B1F-DD68-4A0D-93D3-FBA1A27AC9CE}" type="pres">
      <dgm:prSet presAssocID="{AFA41508-305D-41D8-88DB-79C1480A26F4}" presName="childText" presStyleLbl="bgAcc1" presStyleIdx="4" presStyleCnt="6" custScaleX="141744" custLinFactNeighborX="2452" custLinFactNeighborY="1431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B4D7F7-5473-4455-93A3-EB2904A7E352}" type="pres">
      <dgm:prSet presAssocID="{44E034C9-E421-436A-AC32-0AD95D873C2C}" presName="root" presStyleCnt="0"/>
      <dgm:spPr/>
    </dgm:pt>
    <dgm:pt modelId="{F0902728-2381-4011-9BFC-4CCB3574C8AF}" type="pres">
      <dgm:prSet presAssocID="{44E034C9-E421-436A-AC32-0AD95D873C2C}" presName="rootComposite" presStyleCnt="0"/>
      <dgm:spPr/>
    </dgm:pt>
    <dgm:pt modelId="{58B3F62E-3919-4E63-BCE9-A8AEBADE944D}" type="pres">
      <dgm:prSet presAssocID="{44E034C9-E421-436A-AC32-0AD95D873C2C}" presName="rootText" presStyleLbl="node1" presStyleIdx="2" presStyleCnt="3" custScaleX="127398" custScaleY="149818"/>
      <dgm:spPr/>
      <dgm:t>
        <a:bodyPr/>
        <a:lstStyle/>
        <a:p>
          <a:endParaRPr lang="en-GB"/>
        </a:p>
      </dgm:t>
    </dgm:pt>
    <dgm:pt modelId="{F77A5036-0E6A-4F0D-B0C5-983088BD60E5}" type="pres">
      <dgm:prSet presAssocID="{44E034C9-E421-436A-AC32-0AD95D873C2C}" presName="rootConnector" presStyleLbl="node1" presStyleIdx="2" presStyleCnt="3"/>
      <dgm:spPr/>
      <dgm:t>
        <a:bodyPr/>
        <a:lstStyle/>
        <a:p>
          <a:endParaRPr lang="en-GB"/>
        </a:p>
      </dgm:t>
    </dgm:pt>
    <dgm:pt modelId="{C91D3C42-5060-453A-8D99-1D00885216DA}" type="pres">
      <dgm:prSet presAssocID="{44E034C9-E421-436A-AC32-0AD95D873C2C}" presName="childShape" presStyleCnt="0"/>
      <dgm:spPr/>
    </dgm:pt>
    <dgm:pt modelId="{654D4E7A-F691-43D4-8D85-999A9EEB1A7E}" type="pres">
      <dgm:prSet presAssocID="{D4C42176-FD29-4851-A8DA-E14B73EFAE91}" presName="Name13" presStyleLbl="parChTrans1D2" presStyleIdx="5" presStyleCnt="6"/>
      <dgm:spPr/>
      <dgm:t>
        <a:bodyPr/>
        <a:lstStyle/>
        <a:p>
          <a:endParaRPr lang="en-GB"/>
        </a:p>
      </dgm:t>
    </dgm:pt>
    <dgm:pt modelId="{D2EEAD2C-7555-4960-8AA1-D361AF5DC79B}" type="pres">
      <dgm:prSet presAssocID="{BA9D6E37-36AE-4CC8-A204-BD76A63F204B}" presName="childText" presStyleLbl="bgAcc1" presStyleIdx="5" presStyleCnt="6" custScaleX="160357" custScaleY="22817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3481EFA-03EC-4ACA-9560-B1EBFBE5CE3B}" srcId="{44E034C9-E421-436A-AC32-0AD95D873C2C}" destId="{BA9D6E37-36AE-4CC8-A204-BD76A63F204B}" srcOrd="0" destOrd="0" parTransId="{D4C42176-FD29-4851-A8DA-E14B73EFAE91}" sibTransId="{B0690E29-C832-4FA2-B6BB-3C3D6E7A6FAA}"/>
    <dgm:cxn modelId="{2D7435FB-A145-4BB7-A95F-637F73DF834A}" type="presOf" srcId="{D4C42176-FD29-4851-A8DA-E14B73EFAE91}" destId="{654D4E7A-F691-43D4-8D85-999A9EEB1A7E}" srcOrd="0" destOrd="0" presId="urn:microsoft.com/office/officeart/2005/8/layout/hierarchy3"/>
    <dgm:cxn modelId="{49F5A98B-8121-4F1B-8CA3-093E0DA7D5F7}" srcId="{2186D5C2-1150-46CF-A495-66D2F483CB6B}" destId="{AFA41508-305D-41D8-88DB-79C1480A26F4}" srcOrd="1" destOrd="0" parTransId="{7F292E78-0358-4D67-ACC5-6BEBB9BC845C}" sibTransId="{B5E15136-0CC8-445C-B2AD-C5ECCB25A8DF}"/>
    <dgm:cxn modelId="{840C3592-9044-4633-87D6-FC34617F9552}" type="presOf" srcId="{E6F33ED5-A06D-4617-875C-A2555365CC6C}" destId="{D2EEAD2C-7555-4960-8AA1-D361AF5DC79B}" srcOrd="0" destOrd="1" presId="urn:microsoft.com/office/officeart/2005/8/layout/hierarchy3"/>
    <dgm:cxn modelId="{8AA62D5A-9CA3-4B25-AA04-B09548D1EF32}" type="presOf" srcId="{44E034C9-E421-436A-AC32-0AD95D873C2C}" destId="{F77A5036-0E6A-4F0D-B0C5-983088BD60E5}" srcOrd="1" destOrd="0" presId="urn:microsoft.com/office/officeart/2005/8/layout/hierarchy3"/>
    <dgm:cxn modelId="{E172B9C7-0482-4DE6-810E-F87F0363DE5F}" type="presOf" srcId="{AFA41508-305D-41D8-88DB-79C1480A26F4}" destId="{378F4B1F-DD68-4A0D-93D3-FBA1A27AC9CE}" srcOrd="0" destOrd="0" presId="urn:microsoft.com/office/officeart/2005/8/layout/hierarchy3"/>
    <dgm:cxn modelId="{FA40525F-4CD4-43AB-9BEC-214490A1C173}" srcId="{32E0B334-D290-4625-A8E5-CFB60A4C5BF5}" destId="{08C4C9BE-E13B-4F31-93B6-37A2A4B39F02}" srcOrd="0" destOrd="0" parTransId="{15093150-E64F-4662-A561-2154411C2FD4}" sibTransId="{1A6CC912-9805-499C-8B28-28EA528D4EA1}"/>
    <dgm:cxn modelId="{C5C70D77-58DD-490A-8F66-2BB93E5D0A3F}" type="presOf" srcId="{BA9D6E37-36AE-4CC8-A204-BD76A63F204B}" destId="{D2EEAD2C-7555-4960-8AA1-D361AF5DC79B}" srcOrd="0" destOrd="0" presId="urn:microsoft.com/office/officeart/2005/8/layout/hierarchy3"/>
    <dgm:cxn modelId="{A57DE2DC-ADAC-4ABF-93BA-6AE1DF6AC713}" srcId="{32E0B334-D290-4625-A8E5-CFB60A4C5BF5}" destId="{618F224B-5AFB-4AD9-B254-45D5F4A96AC9}" srcOrd="1" destOrd="0" parTransId="{DA4DB58B-F575-4430-BF01-B9548CFEC954}" sibTransId="{8038970B-6368-423D-9805-BD997CDCEFF1}"/>
    <dgm:cxn modelId="{682D704D-FE05-4A95-B716-296A0CC8BF3C}" srcId="{9F55660D-9854-40AA-9301-6EB9D9862B94}" destId="{0178C4F6-C97C-4812-9F42-F5A967F00D39}" srcOrd="1" destOrd="0" parTransId="{BD4AEDF4-3DA6-4043-8521-D5628E23477B}" sibTransId="{152FD036-4ABE-4D9F-95F3-66AAFE964A85}"/>
    <dgm:cxn modelId="{DBB9A80C-AEF8-4691-9E9A-49FE231B4BBC}" type="presOf" srcId="{9F55660D-9854-40AA-9301-6EB9D9862B94}" destId="{81A60C86-138E-41D4-9127-E382F6939CD1}" srcOrd="0" destOrd="0" presId="urn:microsoft.com/office/officeart/2005/8/layout/hierarchy3"/>
    <dgm:cxn modelId="{82426C2F-1CC2-47ED-9883-FA07BFCE1ECD}" type="presOf" srcId="{7F7D8A3A-FE3D-4FB7-B15A-343E143C2EC0}" destId="{81A60C86-138E-41D4-9127-E382F6939CD1}" srcOrd="0" destOrd="1" presId="urn:microsoft.com/office/officeart/2005/8/layout/hierarchy3"/>
    <dgm:cxn modelId="{1A3C235A-1AAB-40C1-8367-95A05036F468}" srcId="{B1E60BF7-4232-4BA7-BC9D-A92D0C27C4AE}" destId="{DF2AA459-D110-4192-AF1F-705DA52D8754}" srcOrd="0" destOrd="0" parTransId="{02200600-0DCF-441C-B103-E79B66440DB1}" sibTransId="{AED08E12-247F-41C8-8607-7DE3FECBB898}"/>
    <dgm:cxn modelId="{D8C638AA-ACDB-4B04-B356-1462137146B1}" type="presOf" srcId="{5CCCB5E6-71D1-464B-9F39-D10D7C652CDB}" destId="{512D91D3-BC7F-4DAE-B21F-3DB3C28CB04F}" srcOrd="0" destOrd="0" presId="urn:microsoft.com/office/officeart/2005/8/layout/hierarchy3"/>
    <dgm:cxn modelId="{A1F80609-8EB8-4E4B-AE3B-F9FE35930598}" type="presOf" srcId="{32E0B334-D290-4625-A8E5-CFB60A4C5BF5}" destId="{C943005C-1031-456F-BB21-0DF92ABE6460}" srcOrd="0" destOrd="0" presId="urn:microsoft.com/office/officeart/2005/8/layout/hierarchy3"/>
    <dgm:cxn modelId="{6BF81147-82AD-4502-A7E9-2EF51AE030A2}" type="presOf" srcId="{08C4C9BE-E13B-4F31-93B6-37A2A4B39F02}" destId="{C943005C-1031-456F-BB21-0DF92ABE6460}" srcOrd="0" destOrd="1" presId="urn:microsoft.com/office/officeart/2005/8/layout/hierarchy3"/>
    <dgm:cxn modelId="{1AE46628-CEC4-484C-BD31-FED0C83614B7}" type="presOf" srcId="{D7038DD1-BC96-48BE-A410-44682E3166A0}" destId="{D2EEAD2C-7555-4960-8AA1-D361AF5DC79B}" srcOrd="0" destOrd="2" presId="urn:microsoft.com/office/officeart/2005/8/layout/hierarchy3"/>
    <dgm:cxn modelId="{3D9C6460-AC0B-497A-8939-BBF5EC66F4CB}" type="presOf" srcId="{12D3F835-C9A0-4753-98D3-F3FD21CC0B94}" destId="{3E1EF25B-7919-4B2A-B8B4-0E93BF9BCD9D}" srcOrd="0" destOrd="0" presId="urn:microsoft.com/office/officeart/2005/8/layout/hierarchy3"/>
    <dgm:cxn modelId="{53FD7454-8584-4693-BB05-0B17C69D584E}" srcId="{B1E60BF7-4232-4BA7-BC9D-A92D0C27C4AE}" destId="{44E034C9-E421-436A-AC32-0AD95D873C2C}" srcOrd="2" destOrd="0" parTransId="{86A132C6-A800-40EF-881D-F9568A198FB1}" sibTransId="{18098444-A0B4-48F2-9425-E9099F8786E6}"/>
    <dgm:cxn modelId="{D95DB5B7-72DC-4CC4-A8D5-2079A3F613F9}" srcId="{DF2AA459-D110-4192-AF1F-705DA52D8754}" destId="{877DDBAE-3833-4FF1-A784-609802C4826F}" srcOrd="1" destOrd="0" parTransId="{5CCCB5E6-71D1-464B-9F39-D10D7C652CDB}" sibTransId="{BF974DF6-E8FE-465E-8983-8D99CA0A8A37}"/>
    <dgm:cxn modelId="{B6A94ED2-56FB-4C85-A858-09223856F79C}" type="presOf" srcId="{5EB3D167-AAEF-4498-9B84-60410769BE4E}" destId="{03384A06-0DF1-4B94-8C7D-3FE214C68342}" srcOrd="0" destOrd="1" presId="urn:microsoft.com/office/officeart/2005/8/layout/hierarchy3"/>
    <dgm:cxn modelId="{917F9A8A-90BA-4C59-8816-0B44406751F3}" srcId="{DF2AA459-D110-4192-AF1F-705DA52D8754}" destId="{E839C898-AC81-4FD3-A537-5EAB63521040}" srcOrd="2" destOrd="0" parTransId="{12D3F835-C9A0-4753-98D3-F3FD21CC0B94}" sibTransId="{740A923E-8CDE-496F-811B-67003F85A893}"/>
    <dgm:cxn modelId="{26FB05EE-7774-4FCB-8527-5F360C8EE063}" srcId="{DF2AA459-D110-4192-AF1F-705DA52D8754}" destId="{9F55660D-9854-40AA-9301-6EB9D9862B94}" srcOrd="0" destOrd="0" parTransId="{54E9D604-C6FD-401C-93F7-9A028DE9CC30}" sibTransId="{E9DF25F1-8E24-4FD8-8BA4-E3071D5D3E77}"/>
    <dgm:cxn modelId="{7CFD0C73-3F36-485D-A34B-2B3E76BA8CA0}" type="presOf" srcId="{2186D5C2-1150-46CF-A495-66D2F483CB6B}" destId="{2CB93F52-FFF7-464B-8203-AF937EB4EDCA}" srcOrd="1" destOrd="0" presId="urn:microsoft.com/office/officeart/2005/8/layout/hierarchy3"/>
    <dgm:cxn modelId="{A15B3E19-5A4F-4CF4-BEDC-C2C2B29118E5}" srcId="{2186D5C2-1150-46CF-A495-66D2F483CB6B}" destId="{32E0B334-D290-4625-A8E5-CFB60A4C5BF5}" srcOrd="0" destOrd="0" parTransId="{8414F75A-CA91-4D30-97D3-EA94D8A271E7}" sibTransId="{430C8B84-A3B8-4456-A9A9-DA9D51A475D3}"/>
    <dgm:cxn modelId="{8A792A50-23FE-430A-AD27-97B607C529EE}" type="presOf" srcId="{490D0008-FFD9-4981-B61E-678F43C46CDB}" destId="{03384A06-0DF1-4B94-8C7D-3FE214C68342}" srcOrd="0" destOrd="2" presId="urn:microsoft.com/office/officeart/2005/8/layout/hierarchy3"/>
    <dgm:cxn modelId="{E31B1F4E-1AC9-4EF9-821E-62410D627233}" type="presOf" srcId="{54E9D604-C6FD-401C-93F7-9A028DE9CC30}" destId="{E9AB8E22-9233-487B-8BA2-9DE71362F893}" srcOrd="0" destOrd="0" presId="urn:microsoft.com/office/officeart/2005/8/layout/hierarchy3"/>
    <dgm:cxn modelId="{44FC2E06-E74A-4DA7-A4EA-EFB061A6C4E3}" type="presOf" srcId="{7F292E78-0358-4D67-ACC5-6BEBB9BC845C}" destId="{6D86C681-F0CE-4FD1-9191-FB10B9366D3E}" srcOrd="0" destOrd="0" presId="urn:microsoft.com/office/officeart/2005/8/layout/hierarchy3"/>
    <dgm:cxn modelId="{6F294D23-C6E2-4AE8-8310-C66C22B8C962}" type="presOf" srcId="{DF2AA459-D110-4192-AF1F-705DA52D8754}" destId="{4FE490F3-43F4-4A8D-B5EC-095090187247}" srcOrd="0" destOrd="0" presId="urn:microsoft.com/office/officeart/2005/8/layout/hierarchy3"/>
    <dgm:cxn modelId="{7D25D08A-117D-4406-9049-7D432BD6A578}" srcId="{E839C898-AC81-4FD3-A537-5EAB63521040}" destId="{490D0008-FFD9-4981-B61E-678F43C46CDB}" srcOrd="1" destOrd="0" parTransId="{926A9113-6558-4982-8361-CF1F77AAC84E}" sibTransId="{B6C741DE-79C5-4931-BE6E-3C95D0345C3B}"/>
    <dgm:cxn modelId="{455C0FE7-3872-4840-89F5-EEBE869C8592}" srcId="{9F55660D-9854-40AA-9301-6EB9D9862B94}" destId="{7F7D8A3A-FE3D-4FB7-B15A-343E143C2EC0}" srcOrd="0" destOrd="0" parTransId="{506A9224-5B55-44CD-8ED7-BBD70F2E8504}" sibTransId="{F0A3B0BF-D665-49F0-A800-76AB3B089CC3}"/>
    <dgm:cxn modelId="{5ABCC69A-A7DE-48CB-9069-066F59D8B4AB}" type="presOf" srcId="{2186D5C2-1150-46CF-A495-66D2F483CB6B}" destId="{4ADFC505-5FB0-4F44-849B-F5A838D6D6A0}" srcOrd="0" destOrd="0" presId="urn:microsoft.com/office/officeart/2005/8/layout/hierarchy3"/>
    <dgm:cxn modelId="{514F6CF5-972D-48AA-A1B5-94F3B5740D14}" type="presOf" srcId="{0178C4F6-C97C-4812-9F42-F5A967F00D39}" destId="{81A60C86-138E-41D4-9127-E382F6939CD1}" srcOrd="0" destOrd="2" presId="urn:microsoft.com/office/officeart/2005/8/layout/hierarchy3"/>
    <dgm:cxn modelId="{5795484C-845F-4547-935C-D367DA081E96}" srcId="{E839C898-AC81-4FD3-A537-5EAB63521040}" destId="{5EB3D167-AAEF-4498-9B84-60410769BE4E}" srcOrd="0" destOrd="0" parTransId="{B8F43441-26DF-488B-A6DF-630A16AE9DA7}" sibTransId="{D0115832-2A2C-4741-BBB0-B2B5E7423636}"/>
    <dgm:cxn modelId="{6B1E8E27-3539-4D86-A24D-57D46E83A3ED}" type="presOf" srcId="{B1E60BF7-4232-4BA7-BC9D-A92D0C27C4AE}" destId="{8750C1EF-0B8D-4AF7-8DB6-7D34D3A1068E}" srcOrd="0" destOrd="0" presId="urn:microsoft.com/office/officeart/2005/8/layout/hierarchy3"/>
    <dgm:cxn modelId="{5E536948-7B8F-4102-A8E4-E55A71B689AA}" type="presOf" srcId="{618F224B-5AFB-4AD9-B254-45D5F4A96AC9}" destId="{C943005C-1031-456F-BB21-0DF92ABE6460}" srcOrd="0" destOrd="2" presId="urn:microsoft.com/office/officeart/2005/8/layout/hierarchy3"/>
    <dgm:cxn modelId="{8E275E0B-DD1B-4336-ADDC-C0FA6820C443}" type="presOf" srcId="{E839C898-AC81-4FD3-A537-5EAB63521040}" destId="{03384A06-0DF1-4B94-8C7D-3FE214C68342}" srcOrd="0" destOrd="0" presId="urn:microsoft.com/office/officeart/2005/8/layout/hierarchy3"/>
    <dgm:cxn modelId="{FF86CEF8-9B82-4FD2-B9F5-E92266B15C60}" srcId="{B1E60BF7-4232-4BA7-BC9D-A92D0C27C4AE}" destId="{2186D5C2-1150-46CF-A495-66D2F483CB6B}" srcOrd="1" destOrd="0" parTransId="{FF65524A-408D-44DB-9D19-94F894A2962A}" sibTransId="{6E069C30-E939-4775-A735-8B68F60C76B3}"/>
    <dgm:cxn modelId="{50AABA73-60A0-465D-88CE-AABEF9D6005D}" srcId="{BA9D6E37-36AE-4CC8-A204-BD76A63F204B}" destId="{D7038DD1-BC96-48BE-A410-44682E3166A0}" srcOrd="1" destOrd="0" parTransId="{A271E9CA-52AF-4F9C-BD50-A742BE8A4AE5}" sibTransId="{2AE52457-2330-4752-BB0C-ADED9C6BAE5D}"/>
    <dgm:cxn modelId="{FE743C20-E301-4DA5-9C3D-DA36D66754D3}" type="presOf" srcId="{DF2AA459-D110-4192-AF1F-705DA52D8754}" destId="{A165A77C-BDDF-4111-8532-AD7162271058}" srcOrd="1" destOrd="0" presId="urn:microsoft.com/office/officeart/2005/8/layout/hierarchy3"/>
    <dgm:cxn modelId="{A9E2B9D0-71D2-4C1B-BC34-76B32B64A17A}" type="presOf" srcId="{8414F75A-CA91-4D30-97D3-EA94D8A271E7}" destId="{EFAC231D-D09D-488C-84A5-11EA9B4FFF27}" srcOrd="0" destOrd="0" presId="urn:microsoft.com/office/officeart/2005/8/layout/hierarchy3"/>
    <dgm:cxn modelId="{BE54E4E9-1BC4-4507-91A7-F142F1FCB24F}" type="presOf" srcId="{44E034C9-E421-436A-AC32-0AD95D873C2C}" destId="{58B3F62E-3919-4E63-BCE9-A8AEBADE944D}" srcOrd="0" destOrd="0" presId="urn:microsoft.com/office/officeart/2005/8/layout/hierarchy3"/>
    <dgm:cxn modelId="{7C7ACC6D-7050-4722-B0CE-DDD32F4A125B}" srcId="{BA9D6E37-36AE-4CC8-A204-BD76A63F204B}" destId="{E6F33ED5-A06D-4617-875C-A2555365CC6C}" srcOrd="0" destOrd="0" parTransId="{7ED482BE-4749-43A3-BABD-5FBAEA09ED6B}" sibTransId="{33881197-9BBC-47A8-BDAE-33BBEB1DA487}"/>
    <dgm:cxn modelId="{468E7EFC-8358-4C05-97D2-F88ED32E30F7}" type="presOf" srcId="{877DDBAE-3833-4FF1-A784-609802C4826F}" destId="{2CCB21EB-27F5-497E-B299-AC06D66C88AC}" srcOrd="0" destOrd="0" presId="urn:microsoft.com/office/officeart/2005/8/layout/hierarchy3"/>
    <dgm:cxn modelId="{1D11ADEE-9DED-4B16-AE83-DDD42503ED63}" type="presParOf" srcId="{8750C1EF-0B8D-4AF7-8DB6-7D34D3A1068E}" destId="{240D1278-05FC-46C7-9FF5-F1D5C1880C0E}" srcOrd="0" destOrd="0" presId="urn:microsoft.com/office/officeart/2005/8/layout/hierarchy3"/>
    <dgm:cxn modelId="{01E3D3F3-77B0-4C72-B9E4-08BC40382D70}" type="presParOf" srcId="{240D1278-05FC-46C7-9FF5-F1D5C1880C0E}" destId="{15AEA16C-3F33-4DC0-82F5-E734C1B6B04A}" srcOrd="0" destOrd="0" presId="urn:microsoft.com/office/officeart/2005/8/layout/hierarchy3"/>
    <dgm:cxn modelId="{0B914319-C10C-466A-8218-36EEC69FADAB}" type="presParOf" srcId="{15AEA16C-3F33-4DC0-82F5-E734C1B6B04A}" destId="{4FE490F3-43F4-4A8D-B5EC-095090187247}" srcOrd="0" destOrd="0" presId="urn:microsoft.com/office/officeart/2005/8/layout/hierarchy3"/>
    <dgm:cxn modelId="{7136ED27-212E-4A8D-9F6D-ADBF22AF64D4}" type="presParOf" srcId="{15AEA16C-3F33-4DC0-82F5-E734C1B6B04A}" destId="{A165A77C-BDDF-4111-8532-AD7162271058}" srcOrd="1" destOrd="0" presId="urn:microsoft.com/office/officeart/2005/8/layout/hierarchy3"/>
    <dgm:cxn modelId="{6A2A0131-7F59-4898-B609-88F363806878}" type="presParOf" srcId="{240D1278-05FC-46C7-9FF5-F1D5C1880C0E}" destId="{194DFD18-3516-40CE-9A73-3B5EF59231DC}" srcOrd="1" destOrd="0" presId="urn:microsoft.com/office/officeart/2005/8/layout/hierarchy3"/>
    <dgm:cxn modelId="{9432BECD-09AC-4A89-93CE-38BD509B8C4E}" type="presParOf" srcId="{194DFD18-3516-40CE-9A73-3B5EF59231DC}" destId="{E9AB8E22-9233-487B-8BA2-9DE71362F893}" srcOrd="0" destOrd="0" presId="urn:microsoft.com/office/officeart/2005/8/layout/hierarchy3"/>
    <dgm:cxn modelId="{94DC40E5-4323-4BBD-B49F-AF32C3BF5F7B}" type="presParOf" srcId="{194DFD18-3516-40CE-9A73-3B5EF59231DC}" destId="{81A60C86-138E-41D4-9127-E382F6939CD1}" srcOrd="1" destOrd="0" presId="urn:microsoft.com/office/officeart/2005/8/layout/hierarchy3"/>
    <dgm:cxn modelId="{B078006D-0820-411A-A566-332A2B68D38D}" type="presParOf" srcId="{194DFD18-3516-40CE-9A73-3B5EF59231DC}" destId="{512D91D3-BC7F-4DAE-B21F-3DB3C28CB04F}" srcOrd="2" destOrd="0" presId="urn:microsoft.com/office/officeart/2005/8/layout/hierarchy3"/>
    <dgm:cxn modelId="{C3229549-7F14-408E-9B20-7580C69C9B41}" type="presParOf" srcId="{194DFD18-3516-40CE-9A73-3B5EF59231DC}" destId="{2CCB21EB-27F5-497E-B299-AC06D66C88AC}" srcOrd="3" destOrd="0" presId="urn:microsoft.com/office/officeart/2005/8/layout/hierarchy3"/>
    <dgm:cxn modelId="{1BDA2AE8-A342-4E66-9ABD-CCC0BAC85302}" type="presParOf" srcId="{194DFD18-3516-40CE-9A73-3B5EF59231DC}" destId="{3E1EF25B-7919-4B2A-B8B4-0E93BF9BCD9D}" srcOrd="4" destOrd="0" presId="urn:microsoft.com/office/officeart/2005/8/layout/hierarchy3"/>
    <dgm:cxn modelId="{6ABF992F-8182-41C4-A521-358F23A7EF7F}" type="presParOf" srcId="{194DFD18-3516-40CE-9A73-3B5EF59231DC}" destId="{03384A06-0DF1-4B94-8C7D-3FE214C68342}" srcOrd="5" destOrd="0" presId="urn:microsoft.com/office/officeart/2005/8/layout/hierarchy3"/>
    <dgm:cxn modelId="{2DDD6480-758A-4187-B852-BA2DB2BC2BBA}" type="presParOf" srcId="{8750C1EF-0B8D-4AF7-8DB6-7D34D3A1068E}" destId="{ED3EC90F-973C-41D8-A578-C32128EB018F}" srcOrd="1" destOrd="0" presId="urn:microsoft.com/office/officeart/2005/8/layout/hierarchy3"/>
    <dgm:cxn modelId="{E125C9CC-8694-4695-A67A-90B3633AC652}" type="presParOf" srcId="{ED3EC90F-973C-41D8-A578-C32128EB018F}" destId="{43065B42-7AF7-432E-A5D3-816F5E6B6BFB}" srcOrd="0" destOrd="0" presId="urn:microsoft.com/office/officeart/2005/8/layout/hierarchy3"/>
    <dgm:cxn modelId="{F76D32FA-93A3-4AF7-924A-5C9CE73D0564}" type="presParOf" srcId="{43065B42-7AF7-432E-A5D3-816F5E6B6BFB}" destId="{4ADFC505-5FB0-4F44-849B-F5A838D6D6A0}" srcOrd="0" destOrd="0" presId="urn:microsoft.com/office/officeart/2005/8/layout/hierarchy3"/>
    <dgm:cxn modelId="{7E3E4160-B459-4BFE-AE34-84A47F7FA867}" type="presParOf" srcId="{43065B42-7AF7-432E-A5D3-816F5E6B6BFB}" destId="{2CB93F52-FFF7-464B-8203-AF937EB4EDCA}" srcOrd="1" destOrd="0" presId="urn:microsoft.com/office/officeart/2005/8/layout/hierarchy3"/>
    <dgm:cxn modelId="{4D707A83-AFD7-4649-8D4B-1C3F98654D76}" type="presParOf" srcId="{ED3EC90F-973C-41D8-A578-C32128EB018F}" destId="{64277F8D-9108-4F23-9639-098B76E4556D}" srcOrd="1" destOrd="0" presId="urn:microsoft.com/office/officeart/2005/8/layout/hierarchy3"/>
    <dgm:cxn modelId="{E5A6CF74-2637-4EF1-BD07-37AEC9BE1BA4}" type="presParOf" srcId="{64277F8D-9108-4F23-9639-098B76E4556D}" destId="{EFAC231D-D09D-488C-84A5-11EA9B4FFF27}" srcOrd="0" destOrd="0" presId="urn:microsoft.com/office/officeart/2005/8/layout/hierarchy3"/>
    <dgm:cxn modelId="{F0DD616B-2E13-4C9D-8789-DBD29059625A}" type="presParOf" srcId="{64277F8D-9108-4F23-9639-098B76E4556D}" destId="{C943005C-1031-456F-BB21-0DF92ABE6460}" srcOrd="1" destOrd="0" presId="urn:microsoft.com/office/officeart/2005/8/layout/hierarchy3"/>
    <dgm:cxn modelId="{C623BAE2-743C-4852-A8AE-DA0C246B89F9}" type="presParOf" srcId="{64277F8D-9108-4F23-9639-098B76E4556D}" destId="{6D86C681-F0CE-4FD1-9191-FB10B9366D3E}" srcOrd="2" destOrd="0" presId="urn:microsoft.com/office/officeart/2005/8/layout/hierarchy3"/>
    <dgm:cxn modelId="{A9FA633B-9E5F-4081-89A4-C3F3268052ED}" type="presParOf" srcId="{64277F8D-9108-4F23-9639-098B76E4556D}" destId="{378F4B1F-DD68-4A0D-93D3-FBA1A27AC9CE}" srcOrd="3" destOrd="0" presId="urn:microsoft.com/office/officeart/2005/8/layout/hierarchy3"/>
    <dgm:cxn modelId="{824A5BDA-4C67-4121-9918-2A7FBEB20F74}" type="presParOf" srcId="{8750C1EF-0B8D-4AF7-8DB6-7D34D3A1068E}" destId="{A4B4D7F7-5473-4455-93A3-EB2904A7E352}" srcOrd="2" destOrd="0" presId="urn:microsoft.com/office/officeart/2005/8/layout/hierarchy3"/>
    <dgm:cxn modelId="{78710FD8-7326-499E-91E4-1340D4EB3522}" type="presParOf" srcId="{A4B4D7F7-5473-4455-93A3-EB2904A7E352}" destId="{F0902728-2381-4011-9BFC-4CCB3574C8AF}" srcOrd="0" destOrd="0" presId="urn:microsoft.com/office/officeart/2005/8/layout/hierarchy3"/>
    <dgm:cxn modelId="{1E17DB64-B74A-4380-8793-5D916C72FEFD}" type="presParOf" srcId="{F0902728-2381-4011-9BFC-4CCB3574C8AF}" destId="{58B3F62E-3919-4E63-BCE9-A8AEBADE944D}" srcOrd="0" destOrd="0" presId="urn:microsoft.com/office/officeart/2005/8/layout/hierarchy3"/>
    <dgm:cxn modelId="{15FA3FF9-D4E6-492F-825B-476D00486FFD}" type="presParOf" srcId="{F0902728-2381-4011-9BFC-4CCB3574C8AF}" destId="{F77A5036-0E6A-4F0D-B0C5-983088BD60E5}" srcOrd="1" destOrd="0" presId="urn:microsoft.com/office/officeart/2005/8/layout/hierarchy3"/>
    <dgm:cxn modelId="{6230497A-42E8-4AA9-B349-E44740156B36}" type="presParOf" srcId="{A4B4D7F7-5473-4455-93A3-EB2904A7E352}" destId="{C91D3C42-5060-453A-8D99-1D00885216DA}" srcOrd="1" destOrd="0" presId="urn:microsoft.com/office/officeart/2005/8/layout/hierarchy3"/>
    <dgm:cxn modelId="{5BCD331B-8736-467C-9CDF-EEADA697ADC7}" type="presParOf" srcId="{C91D3C42-5060-453A-8D99-1D00885216DA}" destId="{654D4E7A-F691-43D4-8D85-999A9EEB1A7E}" srcOrd="0" destOrd="0" presId="urn:microsoft.com/office/officeart/2005/8/layout/hierarchy3"/>
    <dgm:cxn modelId="{E5528CE1-DA89-4AE2-883F-FFF2D4F3B727}" type="presParOf" srcId="{C91D3C42-5060-453A-8D99-1D00885216DA}" destId="{D2EEAD2C-7555-4960-8AA1-D361AF5DC79B}" srcOrd="1" destOrd="0" presId="urn:microsoft.com/office/officeart/2005/8/layout/hierarchy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E490F3-43F4-4A8D-B5EC-095090187247}">
      <dsp:nvSpPr>
        <dsp:cNvPr id="0" name=""/>
        <dsp:cNvSpPr/>
      </dsp:nvSpPr>
      <dsp:spPr>
        <a:xfrm>
          <a:off x="846298" y="2008"/>
          <a:ext cx="2145327" cy="1104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800" kern="1200" noProof="0" dirty="0" smtClean="0"/>
            <a:t>Kost per patiënt verminderen</a:t>
          </a:r>
          <a:endParaRPr lang="nl-BE" sz="2800" kern="1200" noProof="0" dirty="0"/>
        </a:p>
      </dsp:txBody>
      <dsp:txXfrm>
        <a:off x="846298" y="2008"/>
        <a:ext cx="2145327" cy="1104508"/>
      </dsp:txXfrm>
    </dsp:sp>
    <dsp:sp modelId="{E9AB8E22-9233-487B-8BA2-9DE71362F893}">
      <dsp:nvSpPr>
        <dsp:cNvPr id="0" name=""/>
        <dsp:cNvSpPr/>
      </dsp:nvSpPr>
      <dsp:spPr>
        <a:xfrm>
          <a:off x="1060831" y="1106516"/>
          <a:ext cx="214532" cy="10084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8418"/>
              </a:lnTo>
              <a:lnTo>
                <a:pt x="214532" y="10084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A60C86-138E-41D4-9127-E382F6939CD1}">
      <dsp:nvSpPr>
        <dsp:cNvPr id="0" name=""/>
        <dsp:cNvSpPr/>
      </dsp:nvSpPr>
      <dsp:spPr>
        <a:xfrm>
          <a:off x="1275363" y="1290845"/>
          <a:ext cx="2034604" cy="1648180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kern="1200" noProof="0" dirty="0" smtClean="0"/>
            <a:t>Opnameduur verkorten </a:t>
          </a:r>
          <a:endParaRPr lang="nl-BE" sz="18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BE" sz="1400" kern="1200" noProof="0" dirty="0" smtClean="0">
              <a:solidFill>
                <a:srgbClr val="D3031B"/>
              </a:solidFill>
            </a:rPr>
            <a:t>Zorgsetting optimaliseren (+)</a:t>
          </a:r>
          <a:endParaRPr lang="nl-BE" sz="1400" kern="1200" noProof="0" dirty="0">
            <a:solidFill>
              <a:srgbClr val="D3031B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BE" sz="1400" kern="1200" noProof="0" dirty="0" smtClean="0">
              <a:solidFill>
                <a:srgbClr val="D3031B"/>
              </a:solidFill>
            </a:rPr>
            <a:t>Ongeoorloofd vroegtijdig ontslag (-)</a:t>
          </a:r>
          <a:endParaRPr lang="nl-BE" sz="1400" kern="1200" noProof="0" dirty="0">
            <a:solidFill>
              <a:srgbClr val="D3031B"/>
            </a:solidFill>
          </a:endParaRPr>
        </a:p>
      </dsp:txBody>
      <dsp:txXfrm>
        <a:off x="1275363" y="1290845"/>
        <a:ext cx="2034604" cy="1648180"/>
      </dsp:txXfrm>
    </dsp:sp>
    <dsp:sp modelId="{512D91D3-BC7F-4DAE-B21F-3DB3C28CB04F}">
      <dsp:nvSpPr>
        <dsp:cNvPr id="0" name=""/>
        <dsp:cNvSpPr/>
      </dsp:nvSpPr>
      <dsp:spPr>
        <a:xfrm>
          <a:off x="1060831" y="1106516"/>
          <a:ext cx="236911" cy="23037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3780"/>
              </a:lnTo>
              <a:lnTo>
                <a:pt x="236911" y="23037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CB21EB-27F5-497E-B299-AC06D66C88AC}">
      <dsp:nvSpPr>
        <dsp:cNvPr id="0" name=""/>
        <dsp:cNvSpPr/>
      </dsp:nvSpPr>
      <dsp:spPr>
        <a:xfrm>
          <a:off x="1297742" y="3096345"/>
          <a:ext cx="1981789" cy="6279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kern="1200" noProof="0" dirty="0" smtClean="0"/>
            <a:t>Zorgintensiteit verminderen</a:t>
          </a:r>
          <a:endParaRPr lang="nl-BE" sz="1800" kern="1200" noProof="0" dirty="0"/>
        </a:p>
      </dsp:txBody>
      <dsp:txXfrm>
        <a:off x="1297742" y="3096345"/>
        <a:ext cx="1981789" cy="627902"/>
      </dsp:txXfrm>
    </dsp:sp>
    <dsp:sp modelId="{3E1EF25B-7919-4B2A-B8B4-0E93BF9BCD9D}">
      <dsp:nvSpPr>
        <dsp:cNvPr id="0" name=""/>
        <dsp:cNvSpPr/>
      </dsp:nvSpPr>
      <dsp:spPr>
        <a:xfrm>
          <a:off x="1060831" y="1106516"/>
          <a:ext cx="236911" cy="3333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3399"/>
              </a:lnTo>
              <a:lnTo>
                <a:pt x="236911" y="333339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384A06-0DF1-4B94-8C7D-3FE214C68342}">
      <dsp:nvSpPr>
        <dsp:cNvPr id="0" name=""/>
        <dsp:cNvSpPr/>
      </dsp:nvSpPr>
      <dsp:spPr>
        <a:xfrm>
          <a:off x="1297742" y="3888432"/>
          <a:ext cx="2000322" cy="11029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kern="1200" noProof="0" dirty="0" smtClean="0"/>
            <a:t>Selecteren van patiënten</a:t>
          </a:r>
          <a:endParaRPr lang="nl-BE" sz="18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BE" sz="1400" kern="1200" noProof="0" dirty="0" smtClean="0">
              <a:solidFill>
                <a:srgbClr val="D3031B"/>
              </a:solidFill>
            </a:rPr>
            <a:t>Dumping (-)</a:t>
          </a:r>
          <a:endParaRPr lang="nl-BE" sz="1400" kern="1200" noProof="0" dirty="0">
            <a:solidFill>
              <a:srgbClr val="D3031B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BE" sz="1400" kern="1200" noProof="0" dirty="0" err="1" smtClean="0">
              <a:solidFill>
                <a:srgbClr val="D3031B"/>
              </a:solidFill>
            </a:rPr>
            <a:t>Cream-skimming</a:t>
          </a:r>
          <a:r>
            <a:rPr lang="nl-BE" sz="1400" kern="1200" noProof="0" dirty="0" smtClean="0">
              <a:solidFill>
                <a:srgbClr val="D3031B"/>
              </a:solidFill>
            </a:rPr>
            <a:t> (-)</a:t>
          </a:r>
          <a:endParaRPr lang="nl-BE" sz="1400" kern="1200" noProof="0" dirty="0">
            <a:solidFill>
              <a:srgbClr val="D3031B"/>
            </a:solidFill>
          </a:endParaRPr>
        </a:p>
      </dsp:txBody>
      <dsp:txXfrm>
        <a:off x="1297742" y="3888432"/>
        <a:ext cx="2000322" cy="1102967"/>
      </dsp:txXfrm>
    </dsp:sp>
    <dsp:sp modelId="{4ADFC505-5FB0-4F44-849B-F5A838D6D6A0}">
      <dsp:nvSpPr>
        <dsp:cNvPr id="0" name=""/>
        <dsp:cNvSpPr/>
      </dsp:nvSpPr>
      <dsp:spPr>
        <a:xfrm>
          <a:off x="3360282" y="2008"/>
          <a:ext cx="1920315" cy="10757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800" kern="1200" noProof="0" dirty="0" smtClean="0"/>
            <a:t>Inkomsten per patiënt verhogen</a:t>
          </a:r>
          <a:endParaRPr lang="nl-BE" sz="2800" kern="1200" noProof="0" dirty="0"/>
        </a:p>
      </dsp:txBody>
      <dsp:txXfrm>
        <a:off x="3360282" y="2008"/>
        <a:ext cx="1920315" cy="1075760"/>
      </dsp:txXfrm>
    </dsp:sp>
    <dsp:sp modelId="{EFAC231D-D09D-488C-84A5-11EA9B4FFF27}">
      <dsp:nvSpPr>
        <dsp:cNvPr id="0" name=""/>
        <dsp:cNvSpPr/>
      </dsp:nvSpPr>
      <dsp:spPr>
        <a:xfrm>
          <a:off x="3552313" y="1077769"/>
          <a:ext cx="192031" cy="9982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8217"/>
              </a:lnTo>
              <a:lnTo>
                <a:pt x="192031" y="99821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43005C-1031-456F-BB21-0DF92ABE6460}">
      <dsp:nvSpPr>
        <dsp:cNvPr id="0" name=""/>
        <dsp:cNvSpPr/>
      </dsp:nvSpPr>
      <dsp:spPr>
        <a:xfrm>
          <a:off x="3744345" y="1262097"/>
          <a:ext cx="2123801" cy="16277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kern="1200" noProof="0" dirty="0" smtClean="0"/>
            <a:t>Codeerpraktijk wijzigen</a:t>
          </a:r>
          <a:endParaRPr lang="nl-BE" sz="18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BE" sz="1400" kern="1200" noProof="0" dirty="0" smtClean="0">
              <a:solidFill>
                <a:srgbClr val="D3031B"/>
              </a:solidFill>
            </a:rPr>
            <a:t>Verbeteren codering (+)</a:t>
          </a:r>
          <a:endParaRPr lang="nl-BE" sz="1400" kern="1200" noProof="0" dirty="0">
            <a:solidFill>
              <a:srgbClr val="D3031B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BE" sz="1400" kern="1200" noProof="0" dirty="0" smtClean="0">
              <a:solidFill>
                <a:srgbClr val="D3031B"/>
              </a:solidFill>
            </a:rPr>
            <a:t>Ongerechtvaardigde classificatie van patiënten (-)</a:t>
          </a:r>
          <a:endParaRPr lang="nl-BE" sz="1400" kern="1200" noProof="0" dirty="0">
            <a:solidFill>
              <a:srgbClr val="D3031B"/>
            </a:solidFill>
          </a:endParaRPr>
        </a:p>
      </dsp:txBody>
      <dsp:txXfrm>
        <a:off x="3744345" y="1262097"/>
        <a:ext cx="2123801" cy="1627778"/>
      </dsp:txXfrm>
    </dsp:sp>
    <dsp:sp modelId="{6D86C681-F0CE-4FD1-9191-FB10B9366D3E}">
      <dsp:nvSpPr>
        <dsp:cNvPr id="0" name=""/>
        <dsp:cNvSpPr/>
      </dsp:nvSpPr>
      <dsp:spPr>
        <a:xfrm>
          <a:off x="3552313" y="1077769"/>
          <a:ext cx="220957" cy="24706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644"/>
              </a:lnTo>
              <a:lnTo>
                <a:pt x="220957" y="24706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8F4B1F-DD68-4A0D-93D3-FBA1A27AC9CE}">
      <dsp:nvSpPr>
        <dsp:cNvPr id="0" name=""/>
        <dsp:cNvSpPr/>
      </dsp:nvSpPr>
      <dsp:spPr>
        <a:xfrm>
          <a:off x="3773271" y="3179757"/>
          <a:ext cx="1672153" cy="737312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kern="1200" noProof="0" dirty="0" smtClean="0"/>
            <a:t>Afwentelen van kosten (-)</a:t>
          </a:r>
          <a:endParaRPr lang="nl-BE" sz="1800" kern="1200" noProof="0" dirty="0"/>
        </a:p>
      </dsp:txBody>
      <dsp:txXfrm>
        <a:off x="3773271" y="3179757"/>
        <a:ext cx="1672153" cy="737312"/>
      </dsp:txXfrm>
    </dsp:sp>
    <dsp:sp modelId="{58B3F62E-3919-4E63-BCE9-A8AEBADE944D}">
      <dsp:nvSpPr>
        <dsp:cNvPr id="0" name=""/>
        <dsp:cNvSpPr/>
      </dsp:nvSpPr>
      <dsp:spPr>
        <a:xfrm>
          <a:off x="5861074" y="2008"/>
          <a:ext cx="1878642" cy="11046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2800" kern="1200" noProof="0" dirty="0" smtClean="0"/>
            <a:t>Aantal patiënten verhogen</a:t>
          </a:r>
          <a:endParaRPr lang="nl-BE" sz="2800" kern="1200" noProof="0" dirty="0"/>
        </a:p>
      </dsp:txBody>
      <dsp:txXfrm>
        <a:off x="5861074" y="2008"/>
        <a:ext cx="1878642" cy="1104626"/>
      </dsp:txXfrm>
    </dsp:sp>
    <dsp:sp modelId="{654D4E7A-F691-43D4-8D85-999A9EEB1A7E}">
      <dsp:nvSpPr>
        <dsp:cNvPr id="0" name=""/>
        <dsp:cNvSpPr/>
      </dsp:nvSpPr>
      <dsp:spPr>
        <a:xfrm>
          <a:off x="6048938" y="1106634"/>
          <a:ext cx="187864" cy="10255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5505"/>
              </a:lnTo>
              <a:lnTo>
                <a:pt x="187864" y="10255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EEAD2C-7555-4960-8AA1-D361AF5DC79B}">
      <dsp:nvSpPr>
        <dsp:cNvPr id="0" name=""/>
        <dsp:cNvSpPr/>
      </dsp:nvSpPr>
      <dsp:spPr>
        <a:xfrm>
          <a:off x="6236802" y="1290962"/>
          <a:ext cx="1891730" cy="1682354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BE" sz="1800" kern="1200" noProof="0" dirty="0" smtClean="0"/>
            <a:t>Opnameregels wijzigen</a:t>
          </a:r>
          <a:endParaRPr lang="nl-BE" sz="1800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BE" sz="1400" kern="1200" noProof="0" dirty="0" smtClean="0">
              <a:solidFill>
                <a:srgbClr val="D3031B"/>
              </a:solidFill>
            </a:rPr>
            <a:t>Verminderen van wachtlijsten (+)</a:t>
          </a:r>
          <a:endParaRPr lang="nl-BE" sz="1400" kern="1200" noProof="0" dirty="0">
            <a:solidFill>
              <a:srgbClr val="D3031B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BE" sz="1400" kern="1200" noProof="0" dirty="0" smtClean="0">
              <a:solidFill>
                <a:srgbClr val="D3031B"/>
              </a:solidFill>
            </a:rPr>
            <a:t>Aanbodgeïnduceerde vraag (-)</a:t>
          </a:r>
          <a:endParaRPr lang="nl-BE" sz="1400" kern="1200" noProof="0" dirty="0">
            <a:solidFill>
              <a:srgbClr val="D3031B"/>
            </a:solidFill>
          </a:endParaRPr>
        </a:p>
      </dsp:txBody>
      <dsp:txXfrm>
        <a:off x="6236802" y="1290962"/>
        <a:ext cx="1891730" cy="16823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547" cy="496888"/>
          </a:xfrm>
          <a:prstGeom prst="rect">
            <a:avLst/>
          </a:prstGeom>
        </p:spPr>
        <p:txBody>
          <a:bodyPr vert="horz" lIns="91764" tIns="45882" rIns="91764" bIns="4588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3853" y="0"/>
            <a:ext cx="2972547" cy="496888"/>
          </a:xfrm>
          <a:prstGeom prst="rect">
            <a:avLst/>
          </a:prstGeom>
        </p:spPr>
        <p:txBody>
          <a:bodyPr vert="horz" lIns="91764" tIns="45882" rIns="91764" bIns="4588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164"/>
            <a:ext cx="2972547" cy="496887"/>
          </a:xfrm>
          <a:prstGeom prst="rect">
            <a:avLst/>
          </a:prstGeom>
        </p:spPr>
        <p:txBody>
          <a:bodyPr vert="horz" lIns="91764" tIns="45882" rIns="91764" bIns="4588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3853" y="9428164"/>
            <a:ext cx="2972547" cy="496887"/>
          </a:xfrm>
          <a:prstGeom prst="rect">
            <a:avLst/>
          </a:prstGeom>
        </p:spPr>
        <p:txBody>
          <a:bodyPr vert="horz" lIns="91764" tIns="45882" rIns="91764" bIns="4588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B92D7B2-48FC-4CF2-8C3A-6F92744AC34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547" cy="496888"/>
          </a:xfrm>
          <a:prstGeom prst="rect">
            <a:avLst/>
          </a:prstGeom>
        </p:spPr>
        <p:txBody>
          <a:bodyPr vert="horz" lIns="91764" tIns="45882" rIns="91764" bIns="4588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3853" y="0"/>
            <a:ext cx="2972547" cy="496888"/>
          </a:xfrm>
          <a:prstGeom prst="rect">
            <a:avLst/>
          </a:prstGeom>
        </p:spPr>
        <p:txBody>
          <a:bodyPr vert="horz" lIns="91764" tIns="45882" rIns="91764" bIns="4588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E1B574C-A2A6-4061-B9B8-6570473ED58F}" type="datetimeFigureOut">
              <a:rPr lang="en-US"/>
              <a:pPr>
                <a:defRPr/>
              </a:pPr>
              <a:t>11/18/2013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64" tIns="45882" rIns="91764" bIns="4588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481" y="4714876"/>
            <a:ext cx="5487040" cy="4467225"/>
          </a:xfrm>
          <a:prstGeom prst="rect">
            <a:avLst/>
          </a:prstGeom>
        </p:spPr>
        <p:txBody>
          <a:bodyPr vert="horz" lIns="91764" tIns="45882" rIns="91764" bIns="4588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164"/>
            <a:ext cx="2972547" cy="496887"/>
          </a:xfrm>
          <a:prstGeom prst="rect">
            <a:avLst/>
          </a:prstGeom>
        </p:spPr>
        <p:txBody>
          <a:bodyPr vert="horz" lIns="91764" tIns="45882" rIns="91764" bIns="4588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3853" y="9428164"/>
            <a:ext cx="2972547" cy="496887"/>
          </a:xfrm>
          <a:prstGeom prst="rect">
            <a:avLst/>
          </a:prstGeom>
        </p:spPr>
        <p:txBody>
          <a:bodyPr vert="horz" lIns="91764" tIns="45882" rIns="91764" bIns="4588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D18953-46BF-4B76-877D-180253FC976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D18953-46BF-4B76-877D-180253FC976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6" descr="BasePPt_b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6256943"/>
            <a:ext cx="9144000" cy="53586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92897"/>
            <a:ext cx="8062664" cy="18002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4365104"/>
            <a:ext cx="8064896" cy="1273696"/>
          </a:xfrm>
        </p:spPr>
        <p:txBody>
          <a:bodyPr/>
          <a:lstStyle>
            <a:lvl1pPr marL="0" indent="0" algn="l">
              <a:buNone/>
              <a:defRPr b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67544" y="6435621"/>
            <a:ext cx="1643062" cy="357187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67744" y="6435621"/>
            <a:ext cx="4000500" cy="357187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9" name="Image 14" descr="blocs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67544" y="5949280"/>
            <a:ext cx="617220" cy="411480"/>
          </a:xfrm>
          <a:prstGeom prst="rect">
            <a:avLst/>
          </a:prstGeom>
        </p:spPr>
      </p:pic>
      <p:pic>
        <p:nvPicPr>
          <p:cNvPr id="11" name="Picture 10" descr="KCE_logo_naam rgb_300dpi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5580112" y="238608"/>
            <a:ext cx="3293376" cy="21102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81942"/>
          </a:xfrm>
        </p:spPr>
        <p:txBody>
          <a:bodyPr/>
          <a:lstStyle>
            <a:lvl1pPr marL="0" indent="0">
              <a:buNone/>
              <a:defRPr sz="1400">
                <a:solidFill>
                  <a:srgbClr val="009DE0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01241" y="6363613"/>
            <a:ext cx="714375" cy="357187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DA90FFF-A06C-44CC-B34C-AED9D657B84C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12776"/>
            <a:ext cx="8579296" cy="4680520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01241" y="6435621"/>
            <a:ext cx="714375" cy="357187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62B38CD-E0CF-44FC-95C6-EF01DAB1FAB8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746649"/>
          </a:xfrm>
        </p:spPr>
        <p:txBody>
          <a:bodyPr vert="eaVert"/>
          <a:lstStyle>
            <a:lvl1pPr>
              <a:defRPr>
                <a:latin typeface="Verdan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746649"/>
          </a:xfrm>
        </p:spPr>
        <p:txBody>
          <a:bodyPr vert="eaVert"/>
          <a:lstStyle>
            <a:lvl1pPr>
              <a:defRPr>
                <a:latin typeface="Verdana" pitchFamily="34" charset="0"/>
              </a:defRPr>
            </a:lvl1pPr>
            <a:lvl2pPr>
              <a:defRPr>
                <a:latin typeface="Verdana" pitchFamily="34" charset="0"/>
              </a:defRPr>
            </a:lvl2pPr>
            <a:lvl3pPr>
              <a:defRPr>
                <a:latin typeface="Verdana" pitchFamily="34" charset="0"/>
              </a:defRPr>
            </a:lvl3pPr>
            <a:lvl4pPr>
              <a:defRPr>
                <a:latin typeface="Verdana" pitchFamily="34" charset="0"/>
              </a:defRPr>
            </a:lvl4pPr>
            <a:lvl5pPr>
              <a:defRPr>
                <a:latin typeface="Verdana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01241" y="6363613"/>
            <a:ext cx="714375" cy="357187"/>
          </a:xfrm>
        </p:spPr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D5A386A-4C92-403E-BA32-CF1BC8CF6A28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CanCPG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2408361"/>
            <a:ext cx="12477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european observatory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34250" y="4286250"/>
            <a:ext cx="1666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" descr="EUnetHTA.jp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10475" y="3142605"/>
            <a:ext cx="11160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 descr="inahta.jpg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72375" y="4941168"/>
            <a:ext cx="11906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755576" y="2643183"/>
            <a:ext cx="6102440" cy="337810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785786" y="1285860"/>
            <a:ext cx="4866334" cy="1285884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01241" y="6435621"/>
            <a:ext cx="714375" cy="357187"/>
          </a:xfrm>
        </p:spPr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B94D1EC-8DDF-4F61-A53F-8E354A91ADEF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  <p:pic>
        <p:nvPicPr>
          <p:cNvPr id="16" name="Picture 15" descr="KCE_logo_naam rgb_300dpi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5743121" y="258881"/>
            <a:ext cx="3149359" cy="20179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6747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579296" cy="468052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01241" y="6435621"/>
            <a:ext cx="714375" cy="357187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6113F25-1B57-47EE-8340-088C301E00B6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01241" y="6435621"/>
            <a:ext cx="714375" cy="357187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724CEA3-7EC1-4B92-8D61-A2A54774A720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4785"/>
            <a:ext cx="4038600" cy="4608512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4785"/>
            <a:ext cx="4038600" cy="4608512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01241" y="6435621"/>
            <a:ext cx="714375" cy="357187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1531274-08D7-41CD-8EDC-C5EF8E6E215F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E0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18421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12776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E0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18421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01241" y="6435621"/>
            <a:ext cx="714375" cy="357187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7B2BA0-A842-4A4A-8B2B-A481ED0B86CA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8579296" cy="50405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E0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544" y="1916833"/>
            <a:ext cx="8558608" cy="1800200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01241" y="6435621"/>
            <a:ext cx="714375" cy="357187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D7B2BA0-A842-4A4A-8B2B-A481ED0B86CA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1"/>
          </p:nvPr>
        </p:nvSpPr>
        <p:spPr>
          <a:xfrm>
            <a:off x="467544" y="3789039"/>
            <a:ext cx="8579296" cy="50405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9DE0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Content Placeholder 5"/>
          <p:cNvSpPr>
            <a:spLocks noGrp="1"/>
          </p:cNvSpPr>
          <p:nvPr>
            <p:ph sz="quarter" idx="12"/>
          </p:nvPr>
        </p:nvSpPr>
        <p:spPr>
          <a:xfrm>
            <a:off x="477888" y="4365104"/>
            <a:ext cx="8558608" cy="1800200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01241" y="6384181"/>
            <a:ext cx="714375" cy="357187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5964D23-1C66-4223-AFC5-81E379779932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01241" y="6384181"/>
            <a:ext cx="714375" cy="357187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DE02E40-B1F4-4341-BA37-6806BF87B0A3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009DE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01241" y="6435621"/>
            <a:ext cx="714375" cy="357187"/>
          </a:xfrm>
        </p:spPr>
        <p:txBody>
          <a:bodyPr/>
          <a:lstStyle>
            <a:lvl1pPr>
              <a:defRPr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291BC54-8E07-4AB5-9421-11BCDC43ADFB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13" descr="BasePPt_KCE.jpg"/>
          <p:cNvPicPr>
            <a:picLocks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-648" y="6256943"/>
            <a:ext cx="9144648" cy="535865"/>
          </a:xfrm>
          <a:prstGeom prst="rect">
            <a:avLst/>
          </a:prstGeom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60648"/>
            <a:ext cx="8579296" cy="922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12776"/>
            <a:ext cx="8579296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3249" y="6456189"/>
            <a:ext cx="714375" cy="357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34F724A-6ECC-4096-B300-5C8016F77CC8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  <p:sp>
        <p:nvSpPr>
          <p:cNvPr id="10" name="Espace réservé du texte 7"/>
          <p:cNvSpPr txBox="1">
            <a:spLocks/>
          </p:cNvSpPr>
          <p:nvPr userDrawn="1"/>
        </p:nvSpPr>
        <p:spPr>
          <a:xfrm>
            <a:off x="467544" y="1196752"/>
            <a:ext cx="8568952" cy="428617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sz="1800" b="1" cap="all" baseline="0">
                <a:solidFill>
                  <a:srgbClr val="1C4093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b="1" cap="all" baseline="0">
                <a:solidFill>
                  <a:srgbClr val="004495"/>
                </a:solidFill>
              </a:defRPr>
            </a:lvl2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fr-FR" sz="1800" b="1" i="0" u="none" strike="noStrike" kern="1200" cap="all" spc="0" normalizeH="0" baseline="0" noProof="0" dirty="0" smtClean="0">
              <a:ln>
                <a:noFill/>
              </a:ln>
              <a:solidFill>
                <a:srgbClr val="1C4093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fr-FR" sz="2800" b="1" i="0" u="none" strike="noStrike" kern="1200" cap="all" spc="0" normalizeH="0" baseline="0" noProof="0" dirty="0">
              <a:ln>
                <a:noFill/>
              </a:ln>
              <a:solidFill>
                <a:srgbClr val="004495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8" name="Image 14" descr="blocs.png"/>
          <p:cNvPicPr>
            <a:picLocks noChangeAspect="1"/>
          </p:cNvPicPr>
          <p:nvPr userDrawn="1"/>
        </p:nvPicPr>
        <p:blipFill>
          <a:blip r:embed="rId16" cstate="print"/>
          <a:stretch>
            <a:fillRect/>
          </a:stretch>
        </p:blipFill>
        <p:spPr>
          <a:xfrm>
            <a:off x="467544" y="5949280"/>
            <a:ext cx="617220" cy="4114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03" r:id="rId2"/>
    <p:sldLayoutId id="2147483804" r:id="rId3"/>
    <p:sldLayoutId id="2147483805" r:id="rId4"/>
    <p:sldLayoutId id="2147483806" r:id="rId5"/>
    <p:sldLayoutId id="2147483815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4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400" kern="1200">
          <a:solidFill>
            <a:srgbClr val="66747B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9C8FC9"/>
          </a:solidFill>
          <a:latin typeface="Verdan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9C8FC9"/>
          </a:solidFill>
          <a:latin typeface="Verdan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9C8FC9"/>
          </a:solidFill>
          <a:latin typeface="Verdan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9C8FC9"/>
          </a:solidFill>
          <a:latin typeface="Verdan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9C8FC9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9C8FC9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9C8FC9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9C8FC9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AB51D"/>
        </a:buClr>
        <a:buFont typeface="Wingdings" pitchFamily="2" charset="2"/>
        <a:buChar char="§"/>
        <a:defRPr sz="3200" b="1" kern="1200">
          <a:solidFill>
            <a:srgbClr val="1C4093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7AB51D"/>
        </a:buClr>
        <a:buFont typeface="Wingdings" pitchFamily="2" charset="2"/>
        <a:buChar char="§"/>
        <a:defRPr sz="2800" b="1" kern="1200">
          <a:solidFill>
            <a:srgbClr val="1C4093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7AB51D"/>
        </a:buClr>
        <a:buFont typeface="Wingdings" pitchFamily="2" charset="2"/>
        <a:buChar char="§"/>
        <a:defRPr sz="2400" b="1" kern="1200">
          <a:solidFill>
            <a:srgbClr val="1C4093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AB51D"/>
        </a:buClr>
        <a:buFont typeface="Wingdings" pitchFamily="2" charset="2"/>
        <a:buChar char="§"/>
        <a:defRPr sz="2000" b="1" kern="1200">
          <a:solidFill>
            <a:srgbClr val="1C4093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7AB51D"/>
        </a:buClr>
        <a:buFont typeface="Wingdings" pitchFamily="2" charset="2"/>
        <a:buChar char="§"/>
        <a:defRPr sz="2000" b="1" kern="1200">
          <a:solidFill>
            <a:srgbClr val="1C409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-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-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-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467544" y="2708920"/>
            <a:ext cx="8350696" cy="1800200"/>
          </a:xfrm>
        </p:spPr>
        <p:txBody>
          <a:bodyPr/>
          <a:lstStyle/>
          <a:p>
            <a:pPr algn="ctr" eaLnBrk="1" hangingPunct="1"/>
            <a:r>
              <a:rPr lang="nl-BE" sz="4400" noProof="0" dirty="0" smtClean="0"/>
              <a:t>Een vergelijkende studie van de financiering van ziekenhuiszorg in vijf landen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4313" y="6488113"/>
            <a:ext cx="3428993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 smtClean="0">
                <a:solidFill>
                  <a:schemeClr val="bg1">
                    <a:lumMod val="85000"/>
                  </a:schemeClr>
                </a:solidFill>
                <a:latin typeface="Verdana" pitchFamily="34" charset="0"/>
                <a:cs typeface="Arial" pitchFamily="34" charset="0"/>
              </a:rPr>
              <a:t>ASGB 21/11/2013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100" b="1" dirty="0">
              <a:solidFill>
                <a:schemeClr val="bg1">
                  <a:lumMod val="85000"/>
                </a:schemeClr>
              </a:solidFill>
              <a:latin typeface="Verdana" pitchFamily="34" charset="0"/>
              <a:cs typeface="Arial" pitchFamily="34" charset="0"/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323528" y="5373216"/>
            <a:ext cx="7848872" cy="432048"/>
          </a:xfrm>
        </p:spPr>
        <p:txBody>
          <a:bodyPr/>
          <a:lstStyle/>
          <a:p>
            <a:pPr algn="ctr">
              <a:defRPr/>
            </a:pPr>
            <a:r>
              <a:rPr lang="nl-BE" sz="1800" cap="small" noProof="0" dirty="0" smtClean="0"/>
              <a:t>Carine Van de Voorde </a:t>
            </a:r>
            <a:endParaRPr lang="nl-BE" sz="1800" cap="small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48" y="260648"/>
            <a:ext cx="9083352" cy="922114"/>
          </a:xfrm>
        </p:spPr>
        <p:txBody>
          <a:bodyPr/>
          <a:lstStyle/>
          <a:p>
            <a:r>
              <a:rPr lang="nl-BE" sz="4400" dirty="0" smtClean="0"/>
              <a:t>Wat leert de buitenlandse ervaring</a:t>
            </a:r>
            <a:r>
              <a:rPr lang="nl-BE" sz="4400" noProof="0" dirty="0" smtClean="0"/>
              <a:t>?</a:t>
            </a:r>
            <a:endParaRPr lang="nl-BE" sz="4400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113F25-1B57-47EE-8340-088C301E00B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1124744"/>
            <a:ext cx="9036496" cy="4968552"/>
          </a:xfrm>
        </p:spPr>
        <p:txBody>
          <a:bodyPr/>
          <a:lstStyle/>
          <a:p>
            <a:r>
              <a:rPr lang="nl-BE" b="0" noProof="0" dirty="0" smtClean="0">
                <a:solidFill>
                  <a:srgbClr val="D3031B"/>
                </a:solidFill>
              </a:rPr>
              <a:t>Definieer duidelijke </a:t>
            </a:r>
            <a:r>
              <a:rPr lang="nl-BE" b="0" dirty="0" smtClean="0">
                <a:solidFill>
                  <a:srgbClr val="D3031B"/>
                </a:solidFill>
              </a:rPr>
              <a:t>doelstellingen </a:t>
            </a:r>
            <a:r>
              <a:rPr lang="nl-BE" b="0" dirty="0" smtClean="0"/>
              <a:t>- meer specifiek dan bv. </a:t>
            </a:r>
            <a:br>
              <a:rPr lang="nl-BE" b="0" dirty="0" smtClean="0"/>
            </a:br>
            <a:r>
              <a:rPr lang="nl-BE" b="0" dirty="0" smtClean="0"/>
              <a:t>« verhogen van ‘efficiëntie’ en ‘kwaliteit’ »</a:t>
            </a:r>
            <a:endParaRPr lang="nl-BE" b="0" noProof="0" dirty="0" smtClean="0"/>
          </a:p>
          <a:p>
            <a:r>
              <a:rPr lang="nl-BE" b="0" noProof="0" dirty="0" smtClean="0">
                <a:solidFill>
                  <a:srgbClr val="D3031B"/>
                </a:solidFill>
              </a:rPr>
              <a:t>Impact </a:t>
            </a:r>
            <a:r>
              <a:rPr lang="nl-BE" b="0" noProof="0" dirty="0" smtClean="0"/>
              <a:t>van </a:t>
            </a:r>
            <a:r>
              <a:rPr lang="nl-BE" b="0" noProof="0" dirty="0" err="1" smtClean="0"/>
              <a:t>DRG-financiering</a:t>
            </a:r>
            <a:endParaRPr lang="nl-BE" b="0" noProof="0" dirty="0" smtClean="0"/>
          </a:p>
          <a:p>
            <a:pPr lvl="1"/>
            <a:r>
              <a:rPr lang="nl-BE" b="0" noProof="0" dirty="0" smtClean="0"/>
              <a:t>Meer </a:t>
            </a:r>
            <a:r>
              <a:rPr lang="nl-BE" b="0" u="sng" noProof="0" dirty="0" smtClean="0"/>
              <a:t>transparantie</a:t>
            </a:r>
            <a:r>
              <a:rPr lang="nl-BE" b="0" noProof="0" dirty="0" smtClean="0"/>
              <a:t> in ziekenhuisproduct en prijs</a:t>
            </a:r>
          </a:p>
          <a:p>
            <a:pPr lvl="1"/>
            <a:r>
              <a:rPr lang="nl-BE" b="0" u="sng" noProof="0" dirty="0" smtClean="0"/>
              <a:t>Billijker </a:t>
            </a:r>
            <a:r>
              <a:rPr lang="nl-BE" b="0" noProof="0" dirty="0" smtClean="0"/>
              <a:t>verdeling van middelen over ziekenhuizen</a:t>
            </a:r>
          </a:p>
          <a:p>
            <a:pPr lvl="1"/>
            <a:r>
              <a:rPr lang="nl-BE" b="0" u="sng" noProof="0" dirty="0" smtClean="0"/>
              <a:t>Totale ziekenhuiskosten</a:t>
            </a:r>
            <a:r>
              <a:rPr lang="nl-BE" b="0" noProof="0" dirty="0" smtClean="0"/>
              <a:t>: mix van verschillende financieringsmechanismen is nodig voor beperking van volume/kosten</a:t>
            </a:r>
          </a:p>
          <a:p>
            <a:pPr lvl="1"/>
            <a:endParaRPr lang="nl-BE" b="0" noProof="0" dirty="0" smtClean="0"/>
          </a:p>
          <a:p>
            <a:pPr lvl="1"/>
            <a:endParaRPr lang="nl-BE" noProof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9119864" cy="922114"/>
          </a:xfrm>
        </p:spPr>
        <p:txBody>
          <a:bodyPr/>
          <a:lstStyle/>
          <a:p>
            <a:r>
              <a:rPr lang="nl-BE" sz="4400" dirty="0" smtClean="0"/>
              <a:t>Wat leert de buitenlandse ervaring?</a:t>
            </a:r>
            <a:endParaRPr lang="nl-BE" sz="4400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113F25-1B57-47EE-8340-088C301E00B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692696"/>
            <a:ext cx="9036496" cy="5112568"/>
          </a:xfrm>
        </p:spPr>
        <p:txBody>
          <a:bodyPr/>
          <a:lstStyle/>
          <a:p>
            <a:pPr lvl="1"/>
            <a:r>
              <a:rPr lang="nl-BE" b="0" u="sng" noProof="0" dirty="0" smtClean="0"/>
              <a:t>Kwaliteit</a:t>
            </a:r>
            <a:r>
              <a:rPr lang="nl-BE" b="0" noProof="0" dirty="0" smtClean="0"/>
              <a:t>: </a:t>
            </a:r>
          </a:p>
          <a:p>
            <a:pPr lvl="2"/>
            <a:r>
              <a:rPr lang="nl-BE" b="0" noProof="0" dirty="0" smtClean="0"/>
              <a:t>Geen bewijs van negatieve effecten maar bijkomende maatregelen zijn nodig om kwaliteit te behouden of te verbeteren </a:t>
            </a:r>
          </a:p>
          <a:p>
            <a:pPr lvl="2"/>
            <a:r>
              <a:rPr lang="nl-BE" b="0" noProof="0" dirty="0" smtClean="0"/>
              <a:t>P4P en </a:t>
            </a:r>
            <a:r>
              <a:rPr lang="nl-BE" b="0" noProof="0" dirty="0" err="1" smtClean="0"/>
              <a:t>DRG-gerelateerde</a:t>
            </a:r>
            <a:r>
              <a:rPr lang="nl-BE" b="0" noProof="0" dirty="0" smtClean="0"/>
              <a:t> kwaliteitsmaatregelen: potentieel doeltreffend maar sluitend bewijs ontbreekt nog</a:t>
            </a:r>
          </a:p>
          <a:p>
            <a:pPr lvl="1"/>
            <a:r>
              <a:rPr lang="nl-BE" b="0" u="sng" dirty="0" smtClean="0"/>
              <a:t>Wachtlijsten</a:t>
            </a:r>
            <a:r>
              <a:rPr lang="nl-BE" b="0" dirty="0" smtClean="0"/>
              <a:t> zijn niet het gevolg van </a:t>
            </a:r>
            <a:r>
              <a:rPr lang="nl-BE" b="0" dirty="0" err="1" smtClean="0"/>
              <a:t>DRG-financiering</a:t>
            </a:r>
            <a:r>
              <a:rPr lang="nl-BE" b="0" dirty="0" smtClean="0"/>
              <a:t> maar ontstaan door (vaste) globale budgetten </a:t>
            </a:r>
            <a:r>
              <a:rPr lang="nl-BE" b="0" noProof="0" dirty="0" smtClean="0"/>
              <a:t>	</a:t>
            </a:r>
            <a:endParaRPr lang="nl-BE" noProof="0" dirty="0" smtClean="0"/>
          </a:p>
          <a:p>
            <a:pPr lvl="1"/>
            <a:r>
              <a:rPr lang="nl-BE" b="0" noProof="0" dirty="0" smtClean="0"/>
              <a:t>Onafhankelijke behandelcentra verhogen het risico op </a:t>
            </a:r>
            <a:r>
              <a:rPr lang="nl-BE" b="0" u="sng" noProof="0" dirty="0" smtClean="0"/>
              <a:t>selectie van patiënten</a:t>
            </a:r>
            <a:endParaRPr lang="nl-BE" noProof="0" dirty="0" smtClean="0"/>
          </a:p>
          <a:p>
            <a:pPr lvl="1"/>
            <a:endParaRPr lang="nl-BE" noProof="0" dirty="0" smtClean="0">
              <a:solidFill>
                <a:srgbClr val="D3031B"/>
              </a:solidFill>
            </a:endParaRPr>
          </a:p>
          <a:p>
            <a:pPr lvl="1"/>
            <a:endParaRPr lang="nl-BE" noProof="0" dirty="0" smtClean="0">
              <a:solidFill>
                <a:srgbClr val="D3031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113F25-1B57-47EE-8340-088C301E00B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908720"/>
            <a:ext cx="9036496" cy="4968552"/>
          </a:xfrm>
        </p:spPr>
        <p:txBody>
          <a:bodyPr/>
          <a:lstStyle/>
          <a:p>
            <a:r>
              <a:rPr lang="nl-BE" b="0" noProof="0" dirty="0" smtClean="0">
                <a:solidFill>
                  <a:srgbClr val="D3031B"/>
                </a:solidFill>
              </a:rPr>
              <a:t>Concrete ontwerpkenmerken </a:t>
            </a:r>
            <a:r>
              <a:rPr lang="nl-BE" b="0" noProof="0" dirty="0" smtClean="0"/>
              <a:t>dragen in belangrijke mate bij tot het realiseren van de beoogde doelstellingen: </a:t>
            </a:r>
          </a:p>
          <a:p>
            <a:pPr lvl="1"/>
            <a:r>
              <a:rPr lang="nl-BE" b="0" u="sng" noProof="0" dirty="0" smtClean="0"/>
              <a:t>Overgangsperiode</a:t>
            </a:r>
          </a:p>
          <a:p>
            <a:pPr lvl="1"/>
            <a:r>
              <a:rPr lang="nl-BE" b="0" noProof="0" dirty="0" smtClean="0"/>
              <a:t>Recente en kwaliteitsvolle </a:t>
            </a:r>
            <a:r>
              <a:rPr lang="nl-BE" b="0" u="sng" noProof="0" dirty="0" smtClean="0"/>
              <a:t>kostengegevens</a:t>
            </a:r>
            <a:r>
              <a:rPr lang="nl-BE" b="0" noProof="0" dirty="0" smtClean="0"/>
              <a:t> </a:t>
            </a:r>
          </a:p>
          <a:p>
            <a:pPr lvl="1"/>
            <a:r>
              <a:rPr lang="nl-BE" b="0" u="sng" noProof="0" dirty="0" smtClean="0"/>
              <a:t>Onafhankelijk </a:t>
            </a:r>
            <a:r>
              <a:rPr lang="nl-BE" b="0" u="sng" noProof="0" dirty="0" err="1" smtClean="0"/>
              <a:t>DRG-instituut</a:t>
            </a:r>
            <a:r>
              <a:rPr lang="nl-BE" b="0" noProof="0" dirty="0" smtClean="0"/>
              <a:t> om het systeem te managen en te </a:t>
            </a:r>
            <a:r>
              <a:rPr lang="nl-BE" b="0" dirty="0" smtClean="0"/>
              <a:t>controleren </a:t>
            </a:r>
          </a:p>
          <a:p>
            <a:pPr lvl="1"/>
            <a:r>
              <a:rPr lang="nl-BE" b="0" u="sng" noProof="0" dirty="0" smtClean="0"/>
              <a:t>Scope</a:t>
            </a:r>
            <a:r>
              <a:rPr lang="nl-BE" b="0" noProof="0" dirty="0" smtClean="0"/>
              <a:t> van </a:t>
            </a:r>
            <a:r>
              <a:rPr lang="nl-BE" b="0" noProof="0" dirty="0" err="1" smtClean="0"/>
              <a:t>DRG-financiering</a:t>
            </a:r>
            <a:r>
              <a:rPr lang="nl-BE" b="0" noProof="0" dirty="0" smtClean="0"/>
              <a:t> (Vergoeding medisch specialisten? Investeringskosten? Ambulante zorg?)</a:t>
            </a:r>
          </a:p>
          <a:p>
            <a:endParaRPr lang="nl-BE" noProof="0" dirty="0" smtClean="0"/>
          </a:p>
          <a:p>
            <a:pPr lvl="1"/>
            <a:endParaRPr lang="nl-BE" noProof="0" dirty="0" smtClean="0">
              <a:solidFill>
                <a:srgbClr val="D3031B"/>
              </a:solidFill>
            </a:endParaRPr>
          </a:p>
          <a:p>
            <a:pPr lvl="1"/>
            <a:endParaRPr lang="nl-BE" noProof="0" dirty="0" smtClean="0">
              <a:solidFill>
                <a:srgbClr val="D3031B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9083352" cy="922114"/>
          </a:xfrm>
        </p:spPr>
        <p:txBody>
          <a:bodyPr/>
          <a:lstStyle/>
          <a:p>
            <a:r>
              <a:rPr lang="nl-BE" sz="4400" dirty="0" smtClean="0"/>
              <a:t>Wat leert de buitenlandse ervaring?</a:t>
            </a:r>
            <a:endParaRPr lang="nl-BE" sz="4400" noProof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113F25-1B57-47EE-8340-088C301E00B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1772816"/>
            <a:ext cx="9036496" cy="2736304"/>
          </a:xfrm>
        </p:spPr>
        <p:txBody>
          <a:bodyPr/>
          <a:lstStyle/>
          <a:p>
            <a:r>
              <a:rPr lang="nl-BE" b="0" noProof="0" dirty="0" smtClean="0">
                <a:solidFill>
                  <a:srgbClr val="D3031B"/>
                </a:solidFill>
              </a:rPr>
              <a:t>Op één lijn brengen van prikkels </a:t>
            </a:r>
            <a:r>
              <a:rPr lang="nl-BE" b="0" noProof="0" dirty="0" smtClean="0"/>
              <a:t>van ziekenhuismanagement en medisch specialisten</a:t>
            </a:r>
          </a:p>
          <a:p>
            <a:r>
              <a:rPr lang="nl-BE" b="0" noProof="0" dirty="0" smtClean="0"/>
              <a:t>Noodzaak van </a:t>
            </a:r>
            <a:r>
              <a:rPr lang="nl-BE" b="0" noProof="0" dirty="0" err="1" smtClean="0">
                <a:solidFill>
                  <a:srgbClr val="D3031B"/>
                </a:solidFill>
              </a:rPr>
              <a:t>sterkte-zwakte</a:t>
            </a:r>
            <a:r>
              <a:rPr lang="nl-BE" b="0" noProof="0" dirty="0" smtClean="0">
                <a:solidFill>
                  <a:srgbClr val="D3031B"/>
                </a:solidFill>
              </a:rPr>
              <a:t> analyse</a:t>
            </a:r>
            <a:r>
              <a:rPr lang="nl-BE" b="0" noProof="0" dirty="0" smtClean="0"/>
              <a:t> van het huidige systeem</a:t>
            </a:r>
          </a:p>
          <a:p>
            <a:endParaRPr lang="nl-BE" noProof="0" dirty="0" smtClean="0"/>
          </a:p>
          <a:p>
            <a:pPr lvl="1"/>
            <a:endParaRPr lang="nl-BE" noProof="0" dirty="0" smtClean="0">
              <a:solidFill>
                <a:srgbClr val="D3031B"/>
              </a:solidFill>
            </a:endParaRPr>
          </a:p>
          <a:p>
            <a:pPr lvl="1"/>
            <a:endParaRPr lang="nl-BE" noProof="0" dirty="0" smtClean="0">
              <a:solidFill>
                <a:srgbClr val="D3031B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9083352" cy="922114"/>
          </a:xfrm>
        </p:spPr>
        <p:txBody>
          <a:bodyPr/>
          <a:lstStyle/>
          <a:p>
            <a:r>
              <a:rPr lang="nl-BE" sz="4400" dirty="0" smtClean="0"/>
              <a:t>Wat leert de buitenlandse ervaring?</a:t>
            </a:r>
            <a:endParaRPr lang="nl-BE" sz="4400" noProof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113F25-1B57-47EE-8340-088C301E00B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337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7992888" cy="5956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113F25-1B57-47EE-8340-088C301E00B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3481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04664"/>
            <a:ext cx="7642316" cy="568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113F25-1B57-47EE-8340-088C301E00B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358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7704898" cy="575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755576" y="2276872"/>
            <a:ext cx="7056784" cy="504056"/>
          </a:xfrm>
          <a:prstGeom prst="rect">
            <a:avLst/>
          </a:prstGeom>
          <a:noFill/>
          <a:ln>
            <a:solidFill>
              <a:srgbClr val="D303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Achtergrond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A1E860-AB82-4784-ACCE-EAC64004FF0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64704" y="1772816"/>
            <a:ext cx="8579296" cy="3384376"/>
          </a:xfrm>
        </p:spPr>
        <p:txBody>
          <a:bodyPr/>
          <a:lstStyle/>
          <a:p>
            <a:pPr lvl="0"/>
            <a:r>
              <a:rPr lang="nl-BE" b="0" dirty="0" smtClean="0"/>
              <a:t>Internationale trend van </a:t>
            </a:r>
            <a:r>
              <a:rPr lang="nl-BE" b="0" dirty="0" smtClean="0">
                <a:solidFill>
                  <a:srgbClr val="D3031B"/>
                </a:solidFill>
              </a:rPr>
              <a:t>prospectieve ziekenhuisfinanciering op basis van een bedrag per patiënt of opname </a:t>
            </a:r>
            <a:r>
              <a:rPr lang="nl-BE" b="0" dirty="0" smtClean="0"/>
              <a:t>sedert de jaren 1990</a:t>
            </a:r>
          </a:p>
          <a:p>
            <a:pPr lvl="0"/>
            <a:r>
              <a:rPr lang="nl-BE" b="0" dirty="0" smtClean="0"/>
              <a:t>Recente tendens naar financiering van </a:t>
            </a:r>
            <a:r>
              <a:rPr lang="nl-BE" b="0" dirty="0" smtClean="0">
                <a:solidFill>
                  <a:srgbClr val="D3031B"/>
                </a:solidFill>
              </a:rPr>
              <a:t>zorgkwaliteit en geïntegreerde zorg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noProof="0" smtClean="0"/>
              <a:t>Doel van de studie</a:t>
            </a:r>
            <a:endParaRPr lang="nl-BE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060848"/>
            <a:ext cx="8579296" cy="216024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>
              <a:buNone/>
            </a:pPr>
            <a:r>
              <a:rPr lang="nl-BE" b="0" noProof="0" dirty="0" smtClean="0">
                <a:solidFill>
                  <a:srgbClr val="1C4093"/>
                </a:solidFill>
              </a:rPr>
              <a:t>	Welke </a:t>
            </a:r>
            <a:r>
              <a:rPr lang="nl-BE" b="0" noProof="0" dirty="0" smtClean="0">
                <a:solidFill>
                  <a:srgbClr val="D3031B"/>
                </a:solidFill>
              </a:rPr>
              <a:t>lessen</a:t>
            </a:r>
            <a:r>
              <a:rPr lang="nl-BE" b="0" noProof="0" dirty="0" smtClean="0">
                <a:solidFill>
                  <a:srgbClr val="1C4093"/>
                </a:solidFill>
              </a:rPr>
              <a:t> kunnen getrokken worden uit de buitenlandse ervaring met prospectieve ziekenhuisfinanciering op basis van een bedrag per patiënt of opname?</a:t>
            </a:r>
          </a:p>
          <a:p>
            <a:endParaRPr lang="nl-BE" sz="2400" b="0" noProof="0" dirty="0" smtClean="0">
              <a:solidFill>
                <a:srgbClr val="1C4093"/>
              </a:solidFill>
            </a:endParaRPr>
          </a:p>
          <a:p>
            <a:endParaRPr lang="nl-BE" sz="2400" b="0" noProof="0" dirty="0" smtClean="0">
              <a:solidFill>
                <a:srgbClr val="1C4093"/>
              </a:solidFill>
            </a:endParaRPr>
          </a:p>
          <a:p>
            <a:endParaRPr lang="nl-BE" sz="2400" b="0" noProof="0" dirty="0" smtClean="0">
              <a:solidFill>
                <a:srgbClr val="1C4093"/>
              </a:solidFill>
            </a:endParaRPr>
          </a:p>
          <a:p>
            <a:endParaRPr lang="nl-BE" noProof="0" dirty="0" smtClean="0">
              <a:solidFill>
                <a:srgbClr val="1C4093"/>
              </a:solidFill>
            </a:endParaRPr>
          </a:p>
          <a:p>
            <a:endParaRPr lang="nl-BE" noProof="0" dirty="0" smtClean="0"/>
          </a:p>
          <a:p>
            <a:endParaRPr lang="nl-BE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113F25-1B57-47EE-8340-088C301E00B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Methodes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579296" cy="4320480"/>
          </a:xfrm>
        </p:spPr>
        <p:txBody>
          <a:bodyPr/>
          <a:lstStyle/>
          <a:p>
            <a:pPr lvl="0"/>
            <a:r>
              <a:rPr lang="nl-BE" sz="2800" b="0" dirty="0" smtClean="0"/>
              <a:t>Selectie van vijf landen waar het bedrag per patiënt of opname gebaseerd is op ‘Diagnosis </a:t>
            </a:r>
            <a:r>
              <a:rPr lang="nl-BE" sz="2800" b="0" dirty="0" err="1" smtClean="0"/>
              <a:t>Related</a:t>
            </a:r>
            <a:r>
              <a:rPr lang="nl-BE" sz="2800" b="0" dirty="0" smtClean="0"/>
              <a:t> </a:t>
            </a:r>
            <a:r>
              <a:rPr lang="nl-BE" sz="2800" b="0" dirty="0" err="1" smtClean="0"/>
              <a:t>Groups</a:t>
            </a:r>
            <a:r>
              <a:rPr lang="nl-BE" sz="2800" b="0" dirty="0" smtClean="0"/>
              <a:t> (DRG)’: </a:t>
            </a:r>
            <a:r>
              <a:rPr lang="nl-BE" sz="2800" b="0" dirty="0" smtClean="0">
                <a:solidFill>
                  <a:srgbClr val="D3031B"/>
                </a:solidFill>
              </a:rPr>
              <a:t>Engeland, Frankrijk, Duitsland, Nederland en het </a:t>
            </a:r>
            <a:r>
              <a:rPr lang="nl-BE" sz="2800" b="0" dirty="0" err="1" smtClean="0">
                <a:solidFill>
                  <a:srgbClr val="D3031B"/>
                </a:solidFill>
              </a:rPr>
              <a:t>Medicare-programma</a:t>
            </a:r>
            <a:r>
              <a:rPr lang="nl-BE" sz="2800" b="0" dirty="0" smtClean="0">
                <a:solidFill>
                  <a:srgbClr val="D3031B"/>
                </a:solidFill>
              </a:rPr>
              <a:t> in de V.S</a:t>
            </a:r>
            <a:r>
              <a:rPr lang="nl-BE" sz="2800" b="0" dirty="0" smtClean="0"/>
              <a:t>.</a:t>
            </a:r>
          </a:p>
          <a:p>
            <a:pPr lvl="1"/>
            <a:r>
              <a:rPr lang="nl-BE" sz="2400" b="0" dirty="0" smtClean="0"/>
              <a:t>Literatuurstudie, hoofdzakelijk grijze literatuur (rapporten van officiële instanties)</a:t>
            </a:r>
          </a:p>
          <a:p>
            <a:pPr lvl="1"/>
            <a:r>
              <a:rPr lang="nl-BE" sz="2400" b="0" dirty="0" smtClean="0"/>
              <a:t>Landenstudies gevalideerd door nationaal expert</a:t>
            </a:r>
          </a:p>
          <a:p>
            <a:pPr lvl="1"/>
            <a:r>
              <a:rPr lang="nl-BE" sz="2400" b="0" dirty="0" smtClean="0"/>
              <a:t>Validatie rapport door expert van OECD, WHO en </a:t>
            </a:r>
            <a:r>
              <a:rPr lang="en-GB" sz="2400" b="0" dirty="0" smtClean="0"/>
              <a:t>European Observatory on Health Systems and Policies</a:t>
            </a:r>
            <a:endParaRPr lang="nl-BE" sz="2400" b="0" dirty="0" smtClean="0"/>
          </a:p>
          <a:p>
            <a:pPr lvl="0"/>
            <a:endParaRPr lang="nl-BE" b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113F25-1B57-47EE-8340-088C301E00B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80528" y="404664"/>
            <a:ext cx="9757592" cy="922114"/>
          </a:xfrm>
        </p:spPr>
        <p:txBody>
          <a:bodyPr/>
          <a:lstStyle/>
          <a:p>
            <a:pPr marL="216000" indent="-180000">
              <a:spcBef>
                <a:spcPts val="0"/>
              </a:spcBef>
            </a:pPr>
            <a:r>
              <a:rPr lang="nl-BE" sz="3800" noProof="0" dirty="0" smtClean="0"/>
              <a:t>	</a:t>
            </a:r>
            <a:r>
              <a:rPr lang="nl-BE" sz="3800" b="1" dirty="0" smtClean="0"/>
              <a:t>Doelstellingen van </a:t>
            </a:r>
            <a:r>
              <a:rPr lang="nl-BE" sz="3800" b="1" dirty="0" err="1" smtClean="0"/>
              <a:t>DRG-financiering</a:t>
            </a:r>
            <a:r>
              <a:rPr lang="nl-BE" sz="3800" b="1" dirty="0" smtClean="0"/>
              <a:t> zoals vermeld in officiële documenten</a:t>
            </a:r>
            <a:endParaRPr lang="nl-BE" sz="3800" b="1" noProof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113F25-1B57-47EE-8340-088C301E00B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323528" y="980728"/>
            <a:ext cx="8975848" cy="5040560"/>
          </a:xfrm>
        </p:spPr>
        <p:txBody>
          <a:bodyPr/>
          <a:lstStyle/>
          <a:p>
            <a:pPr marL="216000" indent="-180000">
              <a:spcBef>
                <a:spcPts val="0"/>
              </a:spcBef>
              <a:buNone/>
            </a:pPr>
            <a:r>
              <a:rPr lang="nl-BE" noProof="0" dirty="0" smtClean="0">
                <a:solidFill>
                  <a:srgbClr val="66747B"/>
                </a:solidFill>
              </a:rPr>
              <a:t>	</a:t>
            </a:r>
          </a:p>
          <a:p>
            <a:pPr>
              <a:buNone/>
            </a:pPr>
            <a:endParaRPr lang="nl-BE" noProof="0" dirty="0">
              <a:solidFill>
                <a:srgbClr val="66747B"/>
              </a:solidFill>
            </a:endParaRPr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107504" y="1628800"/>
          <a:ext cx="12817425" cy="4125278"/>
        </p:xfrm>
        <a:graphic>
          <a:graphicData uri="http://schemas.openxmlformats.org/presentationml/2006/ole">
            <p:oleObj spid="_x0000_s2057" name="Document" r:id="rId3" imgW="9046561" imgH="2917431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9433048" cy="922114"/>
          </a:xfrm>
        </p:spPr>
        <p:txBody>
          <a:bodyPr/>
          <a:lstStyle/>
          <a:p>
            <a:r>
              <a:rPr lang="nl-BE" sz="4400" noProof="0" dirty="0" smtClean="0"/>
              <a:t>Lessen uit buitenlandse ervaring: focus op 4 aspecten</a:t>
            </a:r>
            <a:endParaRPr lang="nl-BE" sz="4400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113F25-1B57-47EE-8340-088C301E00B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4704" y="1412776"/>
            <a:ext cx="8579296" cy="4464496"/>
          </a:xfrm>
        </p:spPr>
        <p:txBody>
          <a:bodyPr/>
          <a:lstStyle/>
          <a:p>
            <a:pPr marL="396000" indent="-396000">
              <a:buFont typeface="+mj-lt"/>
              <a:buAutoNum type="arabicPeriod"/>
            </a:pPr>
            <a:r>
              <a:rPr lang="nl-BE" noProof="0" dirty="0" smtClean="0"/>
              <a:t>Design</a:t>
            </a:r>
            <a:r>
              <a:rPr lang="nl-BE" b="0" noProof="0" dirty="0" smtClean="0"/>
              <a:t>kenmerken van </a:t>
            </a:r>
            <a:r>
              <a:rPr lang="nl-BE" b="0" noProof="0" dirty="0" err="1" smtClean="0"/>
              <a:t>ziekenhuis-financiering</a:t>
            </a:r>
            <a:r>
              <a:rPr lang="nl-BE" b="0" noProof="0" dirty="0" smtClean="0"/>
              <a:t> op basis van </a:t>
            </a:r>
            <a:r>
              <a:rPr lang="nl-BE" b="0" noProof="0" dirty="0" err="1" smtClean="0"/>
              <a:t>DRG’s</a:t>
            </a:r>
            <a:endParaRPr lang="nl-BE" b="0" noProof="0" dirty="0" smtClean="0"/>
          </a:p>
          <a:p>
            <a:pPr marL="396000" indent="-396000">
              <a:buFont typeface="+mj-lt"/>
              <a:buAutoNum type="arabicPeriod"/>
            </a:pPr>
            <a:r>
              <a:rPr lang="nl-BE" noProof="0" dirty="0" smtClean="0"/>
              <a:t>Gewenste en ongewenste effecten: respons</a:t>
            </a:r>
            <a:r>
              <a:rPr lang="nl-BE" b="0" noProof="0" dirty="0" smtClean="0"/>
              <a:t>strategieën van ziekenhuizen en begeleidende </a:t>
            </a:r>
            <a:r>
              <a:rPr lang="nl-BE" noProof="0" dirty="0" smtClean="0"/>
              <a:t>beleidsmaatregelen</a:t>
            </a:r>
          </a:p>
          <a:p>
            <a:pPr marL="396000" indent="-396000">
              <a:buFont typeface="+mj-lt"/>
              <a:buAutoNum type="arabicPeriod"/>
            </a:pPr>
            <a:r>
              <a:rPr lang="nl-BE" b="0" noProof="0" dirty="0" smtClean="0"/>
              <a:t>Evaluatie van de </a:t>
            </a:r>
            <a:r>
              <a:rPr lang="nl-BE" noProof="0" dirty="0" smtClean="0"/>
              <a:t>impact</a:t>
            </a:r>
            <a:r>
              <a:rPr lang="nl-BE" b="0" noProof="0" dirty="0" smtClean="0"/>
              <a:t> van </a:t>
            </a:r>
            <a:r>
              <a:rPr lang="nl-BE" b="0" noProof="0" dirty="0" err="1" smtClean="0"/>
              <a:t>DRG-financiering</a:t>
            </a:r>
            <a:endParaRPr lang="nl-BE" b="0" noProof="0" dirty="0" smtClean="0"/>
          </a:p>
          <a:p>
            <a:pPr marL="396000" indent="-396000">
              <a:buFont typeface="+mj-lt"/>
              <a:buAutoNum type="arabicPeriod"/>
            </a:pPr>
            <a:r>
              <a:rPr lang="nl-BE" b="0" noProof="0" dirty="0" smtClean="0"/>
              <a:t>Financiële prikkels voor </a:t>
            </a:r>
            <a:r>
              <a:rPr lang="nl-BE" noProof="0" dirty="0" smtClean="0"/>
              <a:t>kwaliteit</a:t>
            </a:r>
            <a:r>
              <a:rPr lang="nl-BE" b="0" noProof="0" dirty="0" smtClean="0"/>
              <a:t> en zorg</a:t>
            </a:r>
            <a:r>
              <a:rPr lang="nl-BE" noProof="0" dirty="0" smtClean="0"/>
              <a:t>integratie</a:t>
            </a:r>
          </a:p>
          <a:p>
            <a:endParaRPr lang="nl-BE" noProof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84976" cy="922114"/>
          </a:xfrm>
        </p:spPr>
        <p:txBody>
          <a:bodyPr/>
          <a:lstStyle/>
          <a:p>
            <a:r>
              <a:rPr lang="en-GB" sz="3800" b="1" dirty="0" smtClean="0"/>
              <a:t>Design: Scope van DRG-financiering</a:t>
            </a:r>
            <a:endParaRPr lang="en-GB" sz="3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113F25-1B57-47EE-8340-088C301E00B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052736"/>
            <a:ext cx="8579296" cy="5040560"/>
          </a:xfrm>
        </p:spPr>
        <p:txBody>
          <a:bodyPr/>
          <a:lstStyle/>
          <a:p>
            <a:pPr marL="216000">
              <a:buNone/>
            </a:pPr>
            <a:r>
              <a:rPr lang="en-GB" dirty="0" smtClean="0">
                <a:solidFill>
                  <a:srgbClr val="66747B"/>
                </a:solidFill>
              </a:rPr>
              <a:t>	</a:t>
            </a:r>
          </a:p>
          <a:p>
            <a:pPr>
              <a:buNone/>
            </a:pPr>
            <a:endParaRPr lang="en-GB" dirty="0" smtClean="0">
              <a:solidFill>
                <a:srgbClr val="66747B"/>
              </a:solidFill>
            </a:endParaRPr>
          </a:p>
          <a:p>
            <a:pPr>
              <a:buNone/>
            </a:pPr>
            <a:endParaRPr lang="en-GB" dirty="0" smtClean="0">
              <a:solidFill>
                <a:srgbClr val="66747B"/>
              </a:solidFill>
            </a:endParaRPr>
          </a:p>
          <a:p>
            <a:pPr>
              <a:buNone/>
            </a:pPr>
            <a:endParaRPr lang="en-GB" dirty="0" smtClean="0">
              <a:solidFill>
                <a:srgbClr val="66747B"/>
              </a:solidFill>
            </a:endParaRPr>
          </a:p>
          <a:p>
            <a:pPr>
              <a:buNone/>
            </a:pPr>
            <a:endParaRPr lang="en-GB" dirty="0" smtClean="0">
              <a:solidFill>
                <a:srgbClr val="66747B"/>
              </a:solidFill>
            </a:endParaRPr>
          </a:p>
          <a:p>
            <a:pPr>
              <a:buNone/>
            </a:pPr>
            <a:endParaRPr lang="en-GB" dirty="0" smtClean="0">
              <a:solidFill>
                <a:srgbClr val="66747B"/>
              </a:solidFill>
            </a:endParaRPr>
          </a:p>
          <a:p>
            <a:pPr>
              <a:buNone/>
            </a:pPr>
            <a:endParaRPr lang="en-GB" dirty="0">
              <a:solidFill>
                <a:srgbClr val="66747B"/>
              </a:solidFill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80975" y="1265238"/>
          <a:ext cx="9388475" cy="5284787"/>
        </p:xfrm>
        <a:graphic>
          <a:graphicData uri="http://schemas.openxmlformats.org/presentationml/2006/ole">
            <p:oleObj spid="_x0000_s23554" name="Document" r:id="rId3" imgW="9031672" imgH="5078686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8676456" cy="922114"/>
          </a:xfrm>
        </p:spPr>
        <p:txBody>
          <a:bodyPr/>
          <a:lstStyle/>
          <a:p>
            <a:pPr algn="ctr"/>
            <a:r>
              <a:rPr lang="nl-BE" sz="4000" b="1" dirty="0" smtClean="0"/>
              <a:t>Responsstrategieën ziekenhuizen</a:t>
            </a:r>
            <a:endParaRPr lang="en-GB" sz="4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0" y="1196752"/>
          <a:ext cx="897483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113F25-1B57-47EE-8340-088C301E00B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4000" b="1" dirty="0" smtClean="0"/>
              <a:t>Begeleidende beleidsmaatregelen</a:t>
            </a:r>
            <a:endParaRPr lang="nl-BE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113F25-1B57-47EE-8340-088C301E00B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255588" y="1127125"/>
          <a:ext cx="8983662" cy="5241925"/>
        </p:xfrm>
        <a:graphic>
          <a:graphicData uri="http://schemas.openxmlformats.org/presentationml/2006/ole">
            <p:oleObj spid="_x0000_s24578" name="Document" r:id="rId3" imgW="9031672" imgH="5263633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2215</TotalTime>
  <Words>374</Words>
  <Application>Microsoft Office PowerPoint</Application>
  <PresentationFormat>Diavoorstelling (4:3)</PresentationFormat>
  <Paragraphs>88</Paragraphs>
  <Slides>16</Slides>
  <Notes>1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18" baseType="lpstr">
      <vt:lpstr>Office Theme</vt:lpstr>
      <vt:lpstr>Document</vt:lpstr>
      <vt:lpstr>Een vergelijkende studie van de financiering van ziekenhuiszorg in vijf landen</vt:lpstr>
      <vt:lpstr>Achtergrond</vt:lpstr>
      <vt:lpstr>Doel van de studie</vt:lpstr>
      <vt:lpstr>Methodes</vt:lpstr>
      <vt:lpstr> Doelstellingen van DRG-financiering zoals vermeld in officiële documenten</vt:lpstr>
      <vt:lpstr>Lessen uit buitenlandse ervaring: focus op 4 aspecten</vt:lpstr>
      <vt:lpstr>Design: Scope van DRG-financiering</vt:lpstr>
      <vt:lpstr>Responsstrategieën ziekenhuizen</vt:lpstr>
      <vt:lpstr>Begeleidende beleidsmaatregelen</vt:lpstr>
      <vt:lpstr>Wat leert de buitenlandse ervaring?</vt:lpstr>
      <vt:lpstr>Wat leert de buitenlandse ervaring?</vt:lpstr>
      <vt:lpstr>Wat leert de buitenlandse ervaring?</vt:lpstr>
      <vt:lpstr>Wat leert de buitenlandse ervaring?</vt:lpstr>
      <vt:lpstr>Dia 14</vt:lpstr>
      <vt:lpstr>Dia 15</vt:lpstr>
      <vt:lpstr>Dia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</dc:title>
  <dc:creator>Patrice Chalon</dc:creator>
  <cp:lastModifiedBy>ASGB</cp:lastModifiedBy>
  <cp:revision>712</cp:revision>
  <dcterms:created xsi:type="dcterms:W3CDTF">2009-09-29T14:04:29Z</dcterms:created>
  <dcterms:modified xsi:type="dcterms:W3CDTF">2013-11-18T09:11:16Z</dcterms:modified>
</cp:coreProperties>
</file>