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68" r:id="rId4"/>
    <p:sldId id="293" r:id="rId5"/>
    <p:sldId id="282" r:id="rId6"/>
    <p:sldId id="283" r:id="rId7"/>
    <p:sldId id="284" r:id="rId8"/>
    <p:sldId id="295" r:id="rId9"/>
    <p:sldId id="296" r:id="rId10"/>
    <p:sldId id="297" r:id="rId11"/>
    <p:sldId id="298" r:id="rId12"/>
    <p:sldId id="301" r:id="rId13"/>
    <p:sldId id="302" r:id="rId14"/>
    <p:sldId id="285" r:id="rId15"/>
    <p:sldId id="286" r:id="rId16"/>
    <p:sldId id="294" r:id="rId17"/>
    <p:sldId id="287" r:id="rId18"/>
    <p:sldId id="288" r:id="rId19"/>
    <p:sldId id="271" r:id="rId20"/>
    <p:sldId id="289" r:id="rId21"/>
    <p:sldId id="272" r:id="rId22"/>
    <p:sldId id="290" r:id="rId23"/>
    <p:sldId id="292" r:id="rId24"/>
  </p:sldIdLst>
  <p:sldSz cx="12192000" cy="6858000"/>
  <p:notesSz cx="6858000" cy="9144000"/>
  <p:custDataLst>
    <p:tags r:id="rId27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0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4A35D-1ECB-414B-8800-4372D143AFF5}" type="doc">
      <dgm:prSet loTypeId="urn:microsoft.com/office/officeart/2008/layout/AscendingPictureAccentProcess" loCatId="picture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nl-BE"/>
        </a:p>
      </dgm:t>
    </dgm:pt>
    <dgm:pt modelId="{9438B218-F30E-41AF-A705-A27C822DA36E}">
      <dgm:prSet phldrT="[Text]"/>
      <dgm:spPr/>
      <dgm:t>
        <a:bodyPr/>
        <a:lstStyle/>
        <a:p>
          <a:r>
            <a:rPr lang="nl-BE" dirty="0"/>
            <a:t>Software</a:t>
          </a:r>
        </a:p>
      </dgm:t>
    </dgm:pt>
    <dgm:pt modelId="{6F39B2BF-21EC-4163-A604-5D88771E00BE}" type="parTrans" cxnId="{AEA5E1AD-7A72-4148-B2A7-938514D43BB4}">
      <dgm:prSet/>
      <dgm:spPr/>
      <dgm:t>
        <a:bodyPr/>
        <a:lstStyle/>
        <a:p>
          <a:endParaRPr lang="nl-BE"/>
        </a:p>
      </dgm:t>
    </dgm:pt>
    <dgm:pt modelId="{CC1838F6-C69F-48E3-B7BF-86B29FD1DD11}" type="sibTrans" cxnId="{AEA5E1AD-7A72-4148-B2A7-938514D43BB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BE"/>
        </a:p>
      </dgm:t>
    </dgm:pt>
    <dgm:pt modelId="{5A0A907F-EC24-4190-BB9F-8A6C8B9E7F55}">
      <dgm:prSet phldrT="[Text]"/>
      <dgm:spPr/>
      <dgm:t>
        <a:bodyPr/>
        <a:lstStyle/>
        <a:p>
          <a:r>
            <a:rPr lang="nl-BE" dirty="0"/>
            <a:t>EMD</a:t>
          </a:r>
        </a:p>
      </dgm:t>
    </dgm:pt>
    <dgm:pt modelId="{63FAB858-DDD8-47A3-AEF7-33EAAEF08C4D}" type="parTrans" cxnId="{A631F02B-2125-4331-A62D-61079949C15C}">
      <dgm:prSet/>
      <dgm:spPr/>
      <dgm:t>
        <a:bodyPr/>
        <a:lstStyle/>
        <a:p>
          <a:endParaRPr lang="nl-BE"/>
        </a:p>
      </dgm:t>
    </dgm:pt>
    <dgm:pt modelId="{98F7B3A5-77DE-46C6-BBE8-2444022A1323}" type="sibTrans" cxnId="{A631F02B-2125-4331-A62D-61079949C15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nl-BE"/>
        </a:p>
      </dgm:t>
    </dgm:pt>
    <dgm:pt modelId="{C2DE0A29-BF42-48AA-9463-4BAF3FC67C94}">
      <dgm:prSet phldrT="[Text]"/>
      <dgm:spPr/>
      <dgm:t>
        <a:bodyPr/>
        <a:lstStyle/>
        <a:p>
          <a:r>
            <a:rPr lang="nl-BE" dirty="0"/>
            <a:t>Telefonie</a:t>
          </a:r>
        </a:p>
      </dgm:t>
    </dgm:pt>
    <dgm:pt modelId="{91982B15-4FE8-4CEA-8C4B-AAF0532EFE23}" type="parTrans" cxnId="{F4CED1C5-2F40-4F58-BF5B-E7006075292C}">
      <dgm:prSet/>
      <dgm:spPr/>
      <dgm:t>
        <a:bodyPr/>
        <a:lstStyle/>
        <a:p>
          <a:endParaRPr lang="nl-BE"/>
        </a:p>
      </dgm:t>
    </dgm:pt>
    <dgm:pt modelId="{04336A5A-C510-4390-B3F9-BFDF5AE2CC92}" type="sibTrans" cxnId="{F4CED1C5-2F40-4F58-BF5B-E7006075292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nl-BE"/>
        </a:p>
      </dgm:t>
    </dgm:pt>
    <dgm:pt modelId="{DD5CF74F-69D2-4C43-915D-6F2495B090B8}">
      <dgm:prSet phldrT="[Text]"/>
      <dgm:spPr/>
      <dgm:t>
        <a:bodyPr/>
        <a:lstStyle/>
        <a:p>
          <a:r>
            <a:rPr lang="nl-BE" dirty="0"/>
            <a:t>Praktijkmanagement</a:t>
          </a:r>
        </a:p>
      </dgm:t>
    </dgm:pt>
    <dgm:pt modelId="{14213C09-D46F-4289-A587-5731FF5B743E}" type="parTrans" cxnId="{681D088D-6821-43A6-AAC2-02A4F338AC79}">
      <dgm:prSet/>
      <dgm:spPr/>
      <dgm:t>
        <a:bodyPr/>
        <a:lstStyle/>
        <a:p>
          <a:endParaRPr lang="nl-BE"/>
        </a:p>
      </dgm:t>
    </dgm:pt>
    <dgm:pt modelId="{899E11B6-3FE0-498E-BEEF-1DB6B849173D}" type="sibTrans" cxnId="{681D088D-6821-43A6-AAC2-02A4F338AC7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nl-BE"/>
        </a:p>
      </dgm:t>
    </dgm:pt>
    <dgm:pt modelId="{1704B57D-36F8-498B-B8B7-04D07089BAD3}">
      <dgm:prSet phldrT="[Text]"/>
      <dgm:spPr/>
      <dgm:t>
        <a:bodyPr/>
        <a:lstStyle/>
        <a:p>
          <a:r>
            <a:rPr lang="nl-BE" dirty="0"/>
            <a:t>Hardware</a:t>
          </a:r>
        </a:p>
      </dgm:t>
    </dgm:pt>
    <dgm:pt modelId="{44486FBD-184C-4584-91EA-47BE406518EB}" type="parTrans" cxnId="{DED6CD72-977B-4F0E-B0BC-02F49E089A3E}">
      <dgm:prSet/>
      <dgm:spPr/>
      <dgm:t>
        <a:bodyPr/>
        <a:lstStyle/>
        <a:p>
          <a:endParaRPr lang="nl-BE"/>
        </a:p>
      </dgm:t>
    </dgm:pt>
    <dgm:pt modelId="{7B257237-8746-42E8-B8A7-712EF4743C40}" type="sibTrans" cxnId="{DED6CD72-977B-4F0E-B0BC-02F49E089A3E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nl-BE"/>
        </a:p>
      </dgm:t>
    </dgm:pt>
    <dgm:pt modelId="{B3E096DD-BC8D-4738-9471-57147C78CB60}" type="pres">
      <dgm:prSet presAssocID="{58C4A35D-1ECB-414B-8800-4372D143AF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BE"/>
        </a:p>
      </dgm:t>
    </dgm:pt>
    <dgm:pt modelId="{892BE6F9-9C00-4CDF-BDF9-DB295220B56A}" type="pres">
      <dgm:prSet presAssocID="{58C4A35D-1ECB-414B-8800-4372D143AFF5}" presName="dot1" presStyleLbl="alignNode1" presStyleIdx="0" presStyleCnt="15"/>
      <dgm:spPr/>
    </dgm:pt>
    <dgm:pt modelId="{31073594-8ECA-443F-9A5C-71FF0481ABCA}" type="pres">
      <dgm:prSet presAssocID="{58C4A35D-1ECB-414B-8800-4372D143AFF5}" presName="dot2" presStyleLbl="alignNode1" presStyleIdx="1" presStyleCnt="15"/>
      <dgm:spPr/>
    </dgm:pt>
    <dgm:pt modelId="{F7AF16B1-A9D0-4DE4-BB2D-22F903AAB1D3}" type="pres">
      <dgm:prSet presAssocID="{58C4A35D-1ECB-414B-8800-4372D143AFF5}" presName="dot3" presStyleLbl="alignNode1" presStyleIdx="2" presStyleCnt="15"/>
      <dgm:spPr/>
    </dgm:pt>
    <dgm:pt modelId="{0ECA44F1-C680-4009-B27E-AE76BD8683AB}" type="pres">
      <dgm:prSet presAssocID="{58C4A35D-1ECB-414B-8800-4372D143AFF5}" presName="dot4" presStyleLbl="alignNode1" presStyleIdx="3" presStyleCnt="15"/>
      <dgm:spPr/>
    </dgm:pt>
    <dgm:pt modelId="{8FB9CD3D-62F1-43B8-95F6-5286633B4C23}" type="pres">
      <dgm:prSet presAssocID="{58C4A35D-1ECB-414B-8800-4372D143AFF5}" presName="dot5" presStyleLbl="alignNode1" presStyleIdx="4" presStyleCnt="15"/>
      <dgm:spPr/>
    </dgm:pt>
    <dgm:pt modelId="{DBECB12F-4EE4-4BAB-A0C4-27E9A0EA5C52}" type="pres">
      <dgm:prSet presAssocID="{58C4A35D-1ECB-414B-8800-4372D143AFF5}" presName="dot6" presStyleLbl="alignNode1" presStyleIdx="5" presStyleCnt="15"/>
      <dgm:spPr/>
    </dgm:pt>
    <dgm:pt modelId="{F7F06590-77DD-4CA5-B99B-50B6900CD6B1}" type="pres">
      <dgm:prSet presAssocID="{58C4A35D-1ECB-414B-8800-4372D143AFF5}" presName="dot7" presStyleLbl="alignNode1" presStyleIdx="6" presStyleCnt="15"/>
      <dgm:spPr/>
    </dgm:pt>
    <dgm:pt modelId="{0C3474F0-DD17-4E55-A19C-A665FEF4BFB7}" type="pres">
      <dgm:prSet presAssocID="{58C4A35D-1ECB-414B-8800-4372D143AFF5}" presName="dot8" presStyleLbl="alignNode1" presStyleIdx="7" presStyleCnt="15"/>
      <dgm:spPr/>
    </dgm:pt>
    <dgm:pt modelId="{0DF4BCF8-35FC-4231-AF24-39BB321FBBE2}" type="pres">
      <dgm:prSet presAssocID="{58C4A35D-1ECB-414B-8800-4372D143AFF5}" presName="dotArrow1" presStyleLbl="alignNode1" presStyleIdx="8" presStyleCnt="15"/>
      <dgm:spPr/>
    </dgm:pt>
    <dgm:pt modelId="{28AF1E16-ACB3-492F-9943-2BC985DD39B1}" type="pres">
      <dgm:prSet presAssocID="{58C4A35D-1ECB-414B-8800-4372D143AFF5}" presName="dotArrow2" presStyleLbl="alignNode1" presStyleIdx="9" presStyleCnt="15"/>
      <dgm:spPr/>
    </dgm:pt>
    <dgm:pt modelId="{50C526B3-5759-4B40-9AF9-C58F36327196}" type="pres">
      <dgm:prSet presAssocID="{58C4A35D-1ECB-414B-8800-4372D143AFF5}" presName="dotArrow3" presStyleLbl="alignNode1" presStyleIdx="10" presStyleCnt="15"/>
      <dgm:spPr/>
    </dgm:pt>
    <dgm:pt modelId="{20A29ED7-036A-492B-94B7-53608A9DD3F0}" type="pres">
      <dgm:prSet presAssocID="{58C4A35D-1ECB-414B-8800-4372D143AFF5}" presName="dotArrow4" presStyleLbl="alignNode1" presStyleIdx="11" presStyleCnt="15"/>
      <dgm:spPr/>
    </dgm:pt>
    <dgm:pt modelId="{CB93B770-B24D-4B57-96AB-3BAD5562E87B}" type="pres">
      <dgm:prSet presAssocID="{58C4A35D-1ECB-414B-8800-4372D143AFF5}" presName="dotArrow5" presStyleLbl="alignNode1" presStyleIdx="12" presStyleCnt="15"/>
      <dgm:spPr/>
    </dgm:pt>
    <dgm:pt modelId="{AC867A84-81D9-429E-9A4D-912DB61D70E4}" type="pres">
      <dgm:prSet presAssocID="{58C4A35D-1ECB-414B-8800-4372D143AFF5}" presName="dotArrow6" presStyleLbl="alignNode1" presStyleIdx="13" presStyleCnt="15"/>
      <dgm:spPr/>
    </dgm:pt>
    <dgm:pt modelId="{66D0142E-E8DB-4073-B932-4A136ACEF5F4}" type="pres">
      <dgm:prSet presAssocID="{58C4A35D-1ECB-414B-8800-4372D143AFF5}" presName="dotArrow7" presStyleLbl="alignNode1" presStyleIdx="14" presStyleCnt="15"/>
      <dgm:spPr/>
    </dgm:pt>
    <dgm:pt modelId="{779FD596-47CB-4EDE-8F90-713DE535F983}" type="pres">
      <dgm:prSet presAssocID="{1704B57D-36F8-498B-B8B7-04D07089BAD3}" presName="parTx1" presStyleLbl="node1" presStyleIdx="0" presStyleCnt="5"/>
      <dgm:spPr/>
      <dgm:t>
        <a:bodyPr/>
        <a:lstStyle/>
        <a:p>
          <a:endParaRPr lang="nl-BE"/>
        </a:p>
      </dgm:t>
    </dgm:pt>
    <dgm:pt modelId="{CA11B34D-49E2-43E3-894C-DF393CA0E29E}" type="pres">
      <dgm:prSet presAssocID="{7B257237-8746-42E8-B8A7-712EF4743C40}" presName="picture1" presStyleCnt="0"/>
      <dgm:spPr/>
    </dgm:pt>
    <dgm:pt modelId="{E01ACD5B-886C-4585-8A7C-26B9BD83A00F}" type="pres">
      <dgm:prSet presAssocID="{7B257237-8746-42E8-B8A7-712EF4743C40}" presName="imageRepeatNode" presStyleLbl="fgImgPlace1" presStyleIdx="0" presStyleCnt="5"/>
      <dgm:spPr/>
      <dgm:t>
        <a:bodyPr/>
        <a:lstStyle/>
        <a:p>
          <a:endParaRPr lang="nl-BE"/>
        </a:p>
      </dgm:t>
    </dgm:pt>
    <dgm:pt modelId="{F8C62B17-8D4D-420D-9695-E8E37E6D0876}" type="pres">
      <dgm:prSet presAssocID="{9438B218-F30E-41AF-A705-A27C822DA36E}" presName="parTx2" presStyleLbl="node1" presStyleIdx="1" presStyleCnt="5"/>
      <dgm:spPr/>
      <dgm:t>
        <a:bodyPr/>
        <a:lstStyle/>
        <a:p>
          <a:endParaRPr lang="nl-BE"/>
        </a:p>
      </dgm:t>
    </dgm:pt>
    <dgm:pt modelId="{39FDC229-2BDC-4C72-A7C5-1881DB0372E6}" type="pres">
      <dgm:prSet presAssocID="{CC1838F6-C69F-48E3-B7BF-86B29FD1DD11}" presName="picture2" presStyleCnt="0"/>
      <dgm:spPr/>
    </dgm:pt>
    <dgm:pt modelId="{4EDBC013-C167-4446-B4F5-139F2A4D8EFD}" type="pres">
      <dgm:prSet presAssocID="{CC1838F6-C69F-48E3-B7BF-86B29FD1DD11}" presName="imageRepeatNode" presStyleLbl="fgImgPlace1" presStyleIdx="1" presStyleCnt="5"/>
      <dgm:spPr/>
      <dgm:t>
        <a:bodyPr/>
        <a:lstStyle/>
        <a:p>
          <a:endParaRPr lang="nl-BE"/>
        </a:p>
      </dgm:t>
    </dgm:pt>
    <dgm:pt modelId="{92F03C25-7BEF-420C-90DC-09A8E89856F1}" type="pres">
      <dgm:prSet presAssocID="{5A0A907F-EC24-4190-BB9F-8A6C8B9E7F55}" presName="parTx3" presStyleLbl="node1" presStyleIdx="2" presStyleCnt="5"/>
      <dgm:spPr/>
      <dgm:t>
        <a:bodyPr/>
        <a:lstStyle/>
        <a:p>
          <a:endParaRPr lang="nl-BE"/>
        </a:p>
      </dgm:t>
    </dgm:pt>
    <dgm:pt modelId="{B15925C1-62A1-4774-947B-2F7561FD74A1}" type="pres">
      <dgm:prSet presAssocID="{98F7B3A5-77DE-46C6-BBE8-2444022A1323}" presName="picture3" presStyleCnt="0"/>
      <dgm:spPr/>
    </dgm:pt>
    <dgm:pt modelId="{83040C75-6DC5-4ADF-8578-D49EFF3CA166}" type="pres">
      <dgm:prSet presAssocID="{98F7B3A5-77DE-46C6-BBE8-2444022A1323}" presName="imageRepeatNode" presStyleLbl="fgImgPlace1" presStyleIdx="2" presStyleCnt="5"/>
      <dgm:spPr/>
      <dgm:t>
        <a:bodyPr/>
        <a:lstStyle/>
        <a:p>
          <a:endParaRPr lang="nl-BE"/>
        </a:p>
      </dgm:t>
    </dgm:pt>
    <dgm:pt modelId="{9A76149D-92A1-4F25-ADA5-4DF2864464DF}" type="pres">
      <dgm:prSet presAssocID="{C2DE0A29-BF42-48AA-9463-4BAF3FC67C94}" presName="parTx4" presStyleLbl="node1" presStyleIdx="3" presStyleCnt="5"/>
      <dgm:spPr/>
      <dgm:t>
        <a:bodyPr/>
        <a:lstStyle/>
        <a:p>
          <a:endParaRPr lang="nl-BE"/>
        </a:p>
      </dgm:t>
    </dgm:pt>
    <dgm:pt modelId="{DB3781EC-3ED4-4DE3-B928-B331440B505B}" type="pres">
      <dgm:prSet presAssocID="{04336A5A-C510-4390-B3F9-BFDF5AE2CC92}" presName="picture4" presStyleCnt="0"/>
      <dgm:spPr/>
    </dgm:pt>
    <dgm:pt modelId="{A5AAF54E-590C-45EA-8790-BE67B09D86DC}" type="pres">
      <dgm:prSet presAssocID="{04336A5A-C510-4390-B3F9-BFDF5AE2CC92}" presName="imageRepeatNode" presStyleLbl="fgImgPlace1" presStyleIdx="3" presStyleCnt="5"/>
      <dgm:spPr/>
      <dgm:t>
        <a:bodyPr/>
        <a:lstStyle/>
        <a:p>
          <a:endParaRPr lang="nl-BE"/>
        </a:p>
      </dgm:t>
    </dgm:pt>
    <dgm:pt modelId="{619FF8C5-1090-451F-AAE9-CE66D542DF2D}" type="pres">
      <dgm:prSet presAssocID="{DD5CF74F-69D2-4C43-915D-6F2495B090B8}" presName="parTx5" presStyleLbl="node1" presStyleIdx="4" presStyleCnt="5"/>
      <dgm:spPr/>
      <dgm:t>
        <a:bodyPr/>
        <a:lstStyle/>
        <a:p>
          <a:endParaRPr lang="nl-BE"/>
        </a:p>
      </dgm:t>
    </dgm:pt>
    <dgm:pt modelId="{EDF599A3-2A4F-4284-B1D0-DBC641797E16}" type="pres">
      <dgm:prSet presAssocID="{899E11B6-3FE0-498E-BEEF-1DB6B849173D}" presName="picture5" presStyleCnt="0"/>
      <dgm:spPr/>
    </dgm:pt>
    <dgm:pt modelId="{B24667DA-14B5-4C13-957B-75BEB59A7AEF}" type="pres">
      <dgm:prSet presAssocID="{899E11B6-3FE0-498E-BEEF-1DB6B849173D}" presName="imageRepeatNode" presStyleLbl="fgImgPlace1" presStyleIdx="4" presStyleCnt="5"/>
      <dgm:spPr/>
      <dgm:t>
        <a:bodyPr/>
        <a:lstStyle/>
        <a:p>
          <a:endParaRPr lang="nl-BE"/>
        </a:p>
      </dgm:t>
    </dgm:pt>
  </dgm:ptLst>
  <dgm:cxnLst>
    <dgm:cxn modelId="{AEA5E1AD-7A72-4148-B2A7-938514D43BB4}" srcId="{58C4A35D-1ECB-414B-8800-4372D143AFF5}" destId="{9438B218-F30E-41AF-A705-A27C822DA36E}" srcOrd="1" destOrd="0" parTransId="{6F39B2BF-21EC-4163-A604-5D88771E00BE}" sibTransId="{CC1838F6-C69F-48E3-B7BF-86B29FD1DD11}"/>
    <dgm:cxn modelId="{7C0783D7-8838-4467-BB9D-1CEF8B867629}" type="presOf" srcId="{CC1838F6-C69F-48E3-B7BF-86B29FD1DD11}" destId="{4EDBC013-C167-4446-B4F5-139F2A4D8EFD}" srcOrd="0" destOrd="0" presId="urn:microsoft.com/office/officeart/2008/layout/AscendingPictureAccentProcess"/>
    <dgm:cxn modelId="{A8366D8D-A8F2-444E-96CB-294A8E704323}" type="presOf" srcId="{7B257237-8746-42E8-B8A7-712EF4743C40}" destId="{E01ACD5B-886C-4585-8A7C-26B9BD83A00F}" srcOrd="0" destOrd="0" presId="urn:microsoft.com/office/officeart/2008/layout/AscendingPictureAccentProcess"/>
    <dgm:cxn modelId="{040AF660-9DFC-4173-BE06-4EA73658002C}" type="presOf" srcId="{5A0A907F-EC24-4190-BB9F-8A6C8B9E7F55}" destId="{92F03C25-7BEF-420C-90DC-09A8E89856F1}" srcOrd="0" destOrd="0" presId="urn:microsoft.com/office/officeart/2008/layout/AscendingPictureAccentProcess"/>
    <dgm:cxn modelId="{3F1F3615-1AC7-4955-BC40-3F84D7EBA806}" type="presOf" srcId="{1704B57D-36F8-498B-B8B7-04D07089BAD3}" destId="{779FD596-47CB-4EDE-8F90-713DE535F983}" srcOrd="0" destOrd="0" presId="urn:microsoft.com/office/officeart/2008/layout/AscendingPictureAccentProcess"/>
    <dgm:cxn modelId="{EE30628D-4A61-4123-ADB5-94B4B8041D98}" type="presOf" srcId="{98F7B3A5-77DE-46C6-BBE8-2444022A1323}" destId="{83040C75-6DC5-4ADF-8578-D49EFF3CA166}" srcOrd="0" destOrd="0" presId="urn:microsoft.com/office/officeart/2008/layout/AscendingPictureAccentProcess"/>
    <dgm:cxn modelId="{084AC453-AE33-4B7E-8376-BCBDF7D572C2}" type="presOf" srcId="{9438B218-F30E-41AF-A705-A27C822DA36E}" destId="{F8C62B17-8D4D-420D-9695-E8E37E6D0876}" srcOrd="0" destOrd="0" presId="urn:microsoft.com/office/officeart/2008/layout/AscendingPictureAccentProcess"/>
    <dgm:cxn modelId="{E8507227-114A-47FD-B15A-A7AFAAE9C549}" type="presOf" srcId="{899E11B6-3FE0-498E-BEEF-1DB6B849173D}" destId="{B24667DA-14B5-4C13-957B-75BEB59A7AEF}" srcOrd="0" destOrd="0" presId="urn:microsoft.com/office/officeart/2008/layout/AscendingPictureAccentProcess"/>
    <dgm:cxn modelId="{3EF5EDBD-1FE4-4861-8156-7BFF0BEC4D26}" type="presOf" srcId="{58C4A35D-1ECB-414B-8800-4372D143AFF5}" destId="{B3E096DD-BC8D-4738-9471-57147C78CB60}" srcOrd="0" destOrd="0" presId="urn:microsoft.com/office/officeart/2008/layout/AscendingPictureAccentProcess"/>
    <dgm:cxn modelId="{681D088D-6821-43A6-AAC2-02A4F338AC79}" srcId="{58C4A35D-1ECB-414B-8800-4372D143AFF5}" destId="{DD5CF74F-69D2-4C43-915D-6F2495B090B8}" srcOrd="4" destOrd="0" parTransId="{14213C09-D46F-4289-A587-5731FF5B743E}" sibTransId="{899E11B6-3FE0-498E-BEEF-1DB6B849173D}"/>
    <dgm:cxn modelId="{F4CED1C5-2F40-4F58-BF5B-E7006075292C}" srcId="{58C4A35D-1ECB-414B-8800-4372D143AFF5}" destId="{C2DE0A29-BF42-48AA-9463-4BAF3FC67C94}" srcOrd="3" destOrd="0" parTransId="{91982B15-4FE8-4CEA-8C4B-AAF0532EFE23}" sibTransId="{04336A5A-C510-4390-B3F9-BFDF5AE2CC92}"/>
    <dgm:cxn modelId="{8E27F61F-D315-4301-8338-96EE952EAF20}" type="presOf" srcId="{DD5CF74F-69D2-4C43-915D-6F2495B090B8}" destId="{619FF8C5-1090-451F-AAE9-CE66D542DF2D}" srcOrd="0" destOrd="0" presId="urn:microsoft.com/office/officeart/2008/layout/AscendingPictureAccentProcess"/>
    <dgm:cxn modelId="{5E55ADEF-4566-4816-BB06-259A1CD2EA94}" type="presOf" srcId="{04336A5A-C510-4390-B3F9-BFDF5AE2CC92}" destId="{A5AAF54E-590C-45EA-8790-BE67B09D86DC}" srcOrd="0" destOrd="0" presId="urn:microsoft.com/office/officeart/2008/layout/AscendingPictureAccentProcess"/>
    <dgm:cxn modelId="{A631F02B-2125-4331-A62D-61079949C15C}" srcId="{58C4A35D-1ECB-414B-8800-4372D143AFF5}" destId="{5A0A907F-EC24-4190-BB9F-8A6C8B9E7F55}" srcOrd="2" destOrd="0" parTransId="{63FAB858-DDD8-47A3-AEF7-33EAAEF08C4D}" sibTransId="{98F7B3A5-77DE-46C6-BBE8-2444022A1323}"/>
    <dgm:cxn modelId="{01CBFD4E-63C2-4EA8-992B-8CBD329B2B8A}" type="presOf" srcId="{C2DE0A29-BF42-48AA-9463-4BAF3FC67C94}" destId="{9A76149D-92A1-4F25-ADA5-4DF2864464DF}" srcOrd="0" destOrd="0" presId="urn:microsoft.com/office/officeart/2008/layout/AscendingPictureAccentProcess"/>
    <dgm:cxn modelId="{DED6CD72-977B-4F0E-B0BC-02F49E089A3E}" srcId="{58C4A35D-1ECB-414B-8800-4372D143AFF5}" destId="{1704B57D-36F8-498B-B8B7-04D07089BAD3}" srcOrd="0" destOrd="0" parTransId="{44486FBD-184C-4584-91EA-47BE406518EB}" sibTransId="{7B257237-8746-42E8-B8A7-712EF4743C40}"/>
    <dgm:cxn modelId="{82654F88-A675-4387-9A9B-0FC5EABE35AA}" type="presParOf" srcId="{B3E096DD-BC8D-4738-9471-57147C78CB60}" destId="{892BE6F9-9C00-4CDF-BDF9-DB295220B56A}" srcOrd="0" destOrd="0" presId="urn:microsoft.com/office/officeart/2008/layout/AscendingPictureAccentProcess"/>
    <dgm:cxn modelId="{8599A455-DAE9-4BCB-8826-71F84395FA1E}" type="presParOf" srcId="{B3E096DD-BC8D-4738-9471-57147C78CB60}" destId="{31073594-8ECA-443F-9A5C-71FF0481ABCA}" srcOrd="1" destOrd="0" presId="urn:microsoft.com/office/officeart/2008/layout/AscendingPictureAccentProcess"/>
    <dgm:cxn modelId="{5D51656D-63DD-4CB2-AB9E-B6BC6CB9ECF1}" type="presParOf" srcId="{B3E096DD-BC8D-4738-9471-57147C78CB60}" destId="{F7AF16B1-A9D0-4DE4-BB2D-22F903AAB1D3}" srcOrd="2" destOrd="0" presId="urn:microsoft.com/office/officeart/2008/layout/AscendingPictureAccentProcess"/>
    <dgm:cxn modelId="{9E7509C1-0682-4926-B6C0-EC7A99D709AD}" type="presParOf" srcId="{B3E096DD-BC8D-4738-9471-57147C78CB60}" destId="{0ECA44F1-C680-4009-B27E-AE76BD8683AB}" srcOrd="3" destOrd="0" presId="urn:microsoft.com/office/officeart/2008/layout/AscendingPictureAccentProcess"/>
    <dgm:cxn modelId="{7F8A06D0-8C41-4083-9C65-57FA9142606A}" type="presParOf" srcId="{B3E096DD-BC8D-4738-9471-57147C78CB60}" destId="{8FB9CD3D-62F1-43B8-95F6-5286633B4C23}" srcOrd="4" destOrd="0" presId="urn:microsoft.com/office/officeart/2008/layout/AscendingPictureAccentProcess"/>
    <dgm:cxn modelId="{2CFE7A7E-7C3B-45A8-97E8-68D0E9C7D7F7}" type="presParOf" srcId="{B3E096DD-BC8D-4738-9471-57147C78CB60}" destId="{DBECB12F-4EE4-4BAB-A0C4-27E9A0EA5C52}" srcOrd="5" destOrd="0" presId="urn:microsoft.com/office/officeart/2008/layout/AscendingPictureAccentProcess"/>
    <dgm:cxn modelId="{624006B8-FA72-439F-9C09-87FAE5321CAD}" type="presParOf" srcId="{B3E096DD-BC8D-4738-9471-57147C78CB60}" destId="{F7F06590-77DD-4CA5-B99B-50B6900CD6B1}" srcOrd="6" destOrd="0" presId="urn:microsoft.com/office/officeart/2008/layout/AscendingPictureAccentProcess"/>
    <dgm:cxn modelId="{7C64C09D-6868-4782-816B-1C38458A882E}" type="presParOf" srcId="{B3E096DD-BC8D-4738-9471-57147C78CB60}" destId="{0C3474F0-DD17-4E55-A19C-A665FEF4BFB7}" srcOrd="7" destOrd="0" presId="urn:microsoft.com/office/officeart/2008/layout/AscendingPictureAccentProcess"/>
    <dgm:cxn modelId="{50A7FA5D-F466-49C3-9124-EAE8EF7EE3DE}" type="presParOf" srcId="{B3E096DD-BC8D-4738-9471-57147C78CB60}" destId="{0DF4BCF8-35FC-4231-AF24-39BB321FBBE2}" srcOrd="8" destOrd="0" presId="urn:microsoft.com/office/officeart/2008/layout/AscendingPictureAccentProcess"/>
    <dgm:cxn modelId="{6673FC47-2431-41CF-A245-EDFE4609B26E}" type="presParOf" srcId="{B3E096DD-BC8D-4738-9471-57147C78CB60}" destId="{28AF1E16-ACB3-492F-9943-2BC985DD39B1}" srcOrd="9" destOrd="0" presId="urn:microsoft.com/office/officeart/2008/layout/AscendingPictureAccentProcess"/>
    <dgm:cxn modelId="{3BEC14A6-1960-4262-A04D-8E447C3E2BC9}" type="presParOf" srcId="{B3E096DD-BC8D-4738-9471-57147C78CB60}" destId="{50C526B3-5759-4B40-9AF9-C58F36327196}" srcOrd="10" destOrd="0" presId="urn:microsoft.com/office/officeart/2008/layout/AscendingPictureAccentProcess"/>
    <dgm:cxn modelId="{71C93E01-F9A4-4DA4-8D14-F56E35F9603D}" type="presParOf" srcId="{B3E096DD-BC8D-4738-9471-57147C78CB60}" destId="{20A29ED7-036A-492B-94B7-53608A9DD3F0}" srcOrd="11" destOrd="0" presId="urn:microsoft.com/office/officeart/2008/layout/AscendingPictureAccentProcess"/>
    <dgm:cxn modelId="{7D817F07-8919-46F8-88C1-BC1A19C70CE0}" type="presParOf" srcId="{B3E096DD-BC8D-4738-9471-57147C78CB60}" destId="{CB93B770-B24D-4B57-96AB-3BAD5562E87B}" srcOrd="12" destOrd="0" presId="urn:microsoft.com/office/officeart/2008/layout/AscendingPictureAccentProcess"/>
    <dgm:cxn modelId="{9C5A9346-127F-4A14-9AB7-CB64736505CD}" type="presParOf" srcId="{B3E096DD-BC8D-4738-9471-57147C78CB60}" destId="{AC867A84-81D9-429E-9A4D-912DB61D70E4}" srcOrd="13" destOrd="0" presId="urn:microsoft.com/office/officeart/2008/layout/AscendingPictureAccentProcess"/>
    <dgm:cxn modelId="{DF658076-875D-4A4B-858C-2B11A5DD521A}" type="presParOf" srcId="{B3E096DD-BC8D-4738-9471-57147C78CB60}" destId="{66D0142E-E8DB-4073-B932-4A136ACEF5F4}" srcOrd="14" destOrd="0" presId="urn:microsoft.com/office/officeart/2008/layout/AscendingPictureAccentProcess"/>
    <dgm:cxn modelId="{6555EFF6-0F11-42FC-AE1C-35DD6BD7254E}" type="presParOf" srcId="{B3E096DD-BC8D-4738-9471-57147C78CB60}" destId="{779FD596-47CB-4EDE-8F90-713DE535F983}" srcOrd="15" destOrd="0" presId="urn:microsoft.com/office/officeart/2008/layout/AscendingPictureAccentProcess"/>
    <dgm:cxn modelId="{38E195CA-6777-46F1-9A33-644B0F811546}" type="presParOf" srcId="{B3E096DD-BC8D-4738-9471-57147C78CB60}" destId="{CA11B34D-49E2-43E3-894C-DF393CA0E29E}" srcOrd="16" destOrd="0" presId="urn:microsoft.com/office/officeart/2008/layout/AscendingPictureAccentProcess"/>
    <dgm:cxn modelId="{1AED06B8-5CCC-43FA-B345-22DF5724B3FC}" type="presParOf" srcId="{CA11B34D-49E2-43E3-894C-DF393CA0E29E}" destId="{E01ACD5B-886C-4585-8A7C-26B9BD83A00F}" srcOrd="0" destOrd="0" presId="urn:microsoft.com/office/officeart/2008/layout/AscendingPictureAccentProcess"/>
    <dgm:cxn modelId="{3C953BD5-A0A9-4021-91DF-8F3711ED8501}" type="presParOf" srcId="{B3E096DD-BC8D-4738-9471-57147C78CB60}" destId="{F8C62B17-8D4D-420D-9695-E8E37E6D0876}" srcOrd="17" destOrd="0" presId="urn:microsoft.com/office/officeart/2008/layout/AscendingPictureAccentProcess"/>
    <dgm:cxn modelId="{4CD3FB2D-7DE6-4E1C-9804-846323AA1869}" type="presParOf" srcId="{B3E096DD-BC8D-4738-9471-57147C78CB60}" destId="{39FDC229-2BDC-4C72-A7C5-1881DB0372E6}" srcOrd="18" destOrd="0" presId="urn:microsoft.com/office/officeart/2008/layout/AscendingPictureAccentProcess"/>
    <dgm:cxn modelId="{F0C7D2C2-2C54-4CF5-98B6-0498AD0BA6B1}" type="presParOf" srcId="{39FDC229-2BDC-4C72-A7C5-1881DB0372E6}" destId="{4EDBC013-C167-4446-B4F5-139F2A4D8EFD}" srcOrd="0" destOrd="0" presId="urn:microsoft.com/office/officeart/2008/layout/AscendingPictureAccentProcess"/>
    <dgm:cxn modelId="{D5D02B96-DC85-4BC6-93D3-AE5DDAA577BF}" type="presParOf" srcId="{B3E096DD-BC8D-4738-9471-57147C78CB60}" destId="{92F03C25-7BEF-420C-90DC-09A8E89856F1}" srcOrd="19" destOrd="0" presId="urn:microsoft.com/office/officeart/2008/layout/AscendingPictureAccentProcess"/>
    <dgm:cxn modelId="{E8088E61-68EC-4EBD-80F9-F66A52565875}" type="presParOf" srcId="{B3E096DD-BC8D-4738-9471-57147C78CB60}" destId="{B15925C1-62A1-4774-947B-2F7561FD74A1}" srcOrd="20" destOrd="0" presId="urn:microsoft.com/office/officeart/2008/layout/AscendingPictureAccentProcess"/>
    <dgm:cxn modelId="{252DDCF6-0951-4BAD-8E1C-5F42D83A894A}" type="presParOf" srcId="{B15925C1-62A1-4774-947B-2F7561FD74A1}" destId="{83040C75-6DC5-4ADF-8578-D49EFF3CA166}" srcOrd="0" destOrd="0" presId="urn:microsoft.com/office/officeart/2008/layout/AscendingPictureAccentProcess"/>
    <dgm:cxn modelId="{CC2E7884-EF35-489A-9115-D8CC96558D14}" type="presParOf" srcId="{B3E096DD-BC8D-4738-9471-57147C78CB60}" destId="{9A76149D-92A1-4F25-ADA5-4DF2864464DF}" srcOrd="21" destOrd="0" presId="urn:microsoft.com/office/officeart/2008/layout/AscendingPictureAccentProcess"/>
    <dgm:cxn modelId="{2FD78BAE-46B3-49DF-952B-C8BA9AFE3366}" type="presParOf" srcId="{B3E096DD-BC8D-4738-9471-57147C78CB60}" destId="{DB3781EC-3ED4-4DE3-B928-B331440B505B}" srcOrd="22" destOrd="0" presId="urn:microsoft.com/office/officeart/2008/layout/AscendingPictureAccentProcess"/>
    <dgm:cxn modelId="{AEC36B70-E019-46D9-91EF-EC4A74F03543}" type="presParOf" srcId="{DB3781EC-3ED4-4DE3-B928-B331440B505B}" destId="{A5AAF54E-590C-45EA-8790-BE67B09D86DC}" srcOrd="0" destOrd="0" presId="urn:microsoft.com/office/officeart/2008/layout/AscendingPictureAccentProcess"/>
    <dgm:cxn modelId="{C242C743-FDB7-4443-B68A-324894C0F6BC}" type="presParOf" srcId="{B3E096DD-BC8D-4738-9471-57147C78CB60}" destId="{619FF8C5-1090-451F-AAE9-CE66D542DF2D}" srcOrd="23" destOrd="0" presId="urn:microsoft.com/office/officeart/2008/layout/AscendingPictureAccentProcess"/>
    <dgm:cxn modelId="{0A852BEF-DC72-49B3-89D3-5E056105828A}" type="presParOf" srcId="{B3E096DD-BC8D-4738-9471-57147C78CB60}" destId="{EDF599A3-2A4F-4284-B1D0-DBC641797E16}" srcOrd="24" destOrd="0" presId="urn:microsoft.com/office/officeart/2008/layout/AscendingPictureAccentProcess"/>
    <dgm:cxn modelId="{54B0417B-56A0-4BCF-9860-D5F20BFEE3EE}" type="presParOf" srcId="{EDF599A3-2A4F-4284-B1D0-DBC641797E16}" destId="{B24667DA-14B5-4C13-957B-75BEB59A7AEF}" srcOrd="0" destOrd="0" presId="urn:microsoft.com/office/officeart/2008/layout/AscendingPictureAccent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A1645-F50B-469D-ADF4-126ED238756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611F3B8-2736-4EB0-B90C-AA90AD73815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BE" dirty="0"/>
            <a:t>Windows</a:t>
          </a:r>
        </a:p>
      </dgm:t>
    </dgm:pt>
    <dgm:pt modelId="{940595E5-E776-434F-BEB1-F376AE9C202D}" type="parTrans" cxnId="{5037714B-510A-4222-BE60-AC60790C4D1A}">
      <dgm:prSet/>
      <dgm:spPr/>
      <dgm:t>
        <a:bodyPr/>
        <a:lstStyle/>
        <a:p>
          <a:endParaRPr lang="nl-BE"/>
        </a:p>
      </dgm:t>
    </dgm:pt>
    <dgm:pt modelId="{F1777FFB-06A4-4A74-849F-CCB56A0C4337}" type="sibTrans" cxnId="{5037714B-510A-4222-BE60-AC60790C4D1A}">
      <dgm:prSet custT="1"/>
      <dgm:spPr>
        <a:solidFill>
          <a:srgbClr val="C00000"/>
        </a:solidFill>
      </dgm:spPr>
      <dgm:t>
        <a:bodyPr/>
        <a:lstStyle/>
        <a:p>
          <a:r>
            <a:rPr lang="nl-BE" sz="2200" dirty="0" err="1"/>
            <a:t>Anti-virus</a:t>
          </a:r>
          <a:endParaRPr lang="nl-BE" sz="2200" dirty="0"/>
        </a:p>
      </dgm:t>
    </dgm:pt>
    <dgm:pt modelId="{8D2E6DAF-4C97-44AA-A2F7-0DB9CD56F0F5}">
      <dgm:prSet phldrT="[Text]"/>
      <dgm:spPr/>
      <dgm:t>
        <a:bodyPr/>
        <a:lstStyle/>
        <a:p>
          <a:r>
            <a:rPr lang="nl-BE" dirty="0"/>
            <a:t>Office/LibreOffice</a:t>
          </a:r>
        </a:p>
      </dgm:t>
    </dgm:pt>
    <dgm:pt modelId="{78B04723-71DC-4DD6-9472-AFF1DFB87241}" type="parTrans" cxnId="{6821C9E5-B419-4062-90C2-DAC5B19ACBAF}">
      <dgm:prSet/>
      <dgm:spPr/>
      <dgm:t>
        <a:bodyPr/>
        <a:lstStyle/>
        <a:p>
          <a:endParaRPr lang="nl-BE"/>
        </a:p>
      </dgm:t>
    </dgm:pt>
    <dgm:pt modelId="{64F2C753-8F76-4C27-8789-D697B9CACA20}" type="sibTrans" cxnId="{6821C9E5-B419-4062-90C2-DAC5B19ACBAF}">
      <dgm:prSet/>
      <dgm:spPr/>
      <dgm:t>
        <a:bodyPr/>
        <a:lstStyle/>
        <a:p>
          <a:endParaRPr lang="nl-BE"/>
        </a:p>
      </dgm:t>
    </dgm:pt>
    <dgm:pt modelId="{6458D405-29EF-4C15-82F9-A59F959F0D3C}">
      <dgm:prSet phldrT="[Text]"/>
      <dgm:spPr>
        <a:solidFill>
          <a:srgbClr val="FFC000"/>
        </a:solidFill>
      </dgm:spPr>
      <dgm:t>
        <a:bodyPr/>
        <a:lstStyle/>
        <a:p>
          <a:r>
            <a:rPr lang="nl-BE" dirty="0"/>
            <a:t>OS X</a:t>
          </a:r>
        </a:p>
      </dgm:t>
    </dgm:pt>
    <dgm:pt modelId="{3B0F780F-70AB-4AAA-984A-2FE601FE79CA}" type="parTrans" cxnId="{57B600CF-C373-4B25-AE0C-A50E23C07195}">
      <dgm:prSet/>
      <dgm:spPr/>
      <dgm:t>
        <a:bodyPr/>
        <a:lstStyle/>
        <a:p>
          <a:endParaRPr lang="nl-BE"/>
        </a:p>
      </dgm:t>
    </dgm:pt>
    <dgm:pt modelId="{EC6927DD-5709-4430-B927-ED16B868E657}" type="sibTrans" cxnId="{57B600CF-C373-4B25-AE0C-A50E23C0719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BE" sz="2400" dirty="0"/>
            <a:t>Browser</a:t>
          </a:r>
        </a:p>
      </dgm:t>
    </dgm:pt>
    <dgm:pt modelId="{3160C113-ECA8-4FC5-8ED6-97AE20276C83}">
      <dgm:prSet phldrT="[Text]"/>
      <dgm:spPr/>
      <dgm:t>
        <a:bodyPr/>
        <a:lstStyle/>
        <a:p>
          <a:r>
            <a:rPr lang="nl-BE" dirty="0" err="1"/>
            <a:t>Backup</a:t>
          </a:r>
          <a:r>
            <a:rPr lang="nl-BE" dirty="0"/>
            <a:t> software</a:t>
          </a:r>
        </a:p>
      </dgm:t>
    </dgm:pt>
    <dgm:pt modelId="{EAB2C1DA-1795-4F32-9DF4-634AB3A4BC96}" type="parTrans" cxnId="{15CDA025-ECAE-49CF-B47D-5B4824B65B7E}">
      <dgm:prSet/>
      <dgm:spPr/>
      <dgm:t>
        <a:bodyPr/>
        <a:lstStyle/>
        <a:p>
          <a:endParaRPr lang="nl-BE"/>
        </a:p>
      </dgm:t>
    </dgm:pt>
    <dgm:pt modelId="{E65BBF43-9843-4776-A190-4C141D4D7313}" type="sibTrans" cxnId="{15CDA025-ECAE-49CF-B47D-5B4824B65B7E}">
      <dgm:prSet/>
      <dgm:spPr/>
      <dgm:t>
        <a:bodyPr/>
        <a:lstStyle/>
        <a:p>
          <a:endParaRPr lang="nl-BE"/>
        </a:p>
      </dgm:t>
    </dgm:pt>
    <dgm:pt modelId="{2BCF6062-0D23-4479-A5D6-3270F8D25A68}">
      <dgm:prSet phldrT="[Text]"/>
      <dgm:spPr>
        <a:solidFill>
          <a:schemeClr val="accent2"/>
        </a:solidFill>
      </dgm:spPr>
      <dgm:t>
        <a:bodyPr/>
        <a:lstStyle/>
        <a:p>
          <a:r>
            <a:rPr lang="nl-BE" dirty="0"/>
            <a:t>Linux</a:t>
          </a:r>
        </a:p>
      </dgm:t>
    </dgm:pt>
    <dgm:pt modelId="{2673D4A2-FA48-4BE2-9737-A966DA06829E}" type="parTrans" cxnId="{89D3F1D9-685C-4643-B927-588FBC66102B}">
      <dgm:prSet/>
      <dgm:spPr/>
      <dgm:t>
        <a:bodyPr/>
        <a:lstStyle/>
        <a:p>
          <a:endParaRPr lang="nl-BE"/>
        </a:p>
      </dgm:t>
    </dgm:pt>
    <dgm:pt modelId="{181B3874-714F-4270-A14F-0DA812D735DB}" type="sibTrans" cxnId="{89D3F1D9-685C-4643-B927-588FBC66102B}">
      <dgm:prSet/>
      <dgm:spPr>
        <a:solidFill>
          <a:srgbClr val="0070C0"/>
        </a:solidFill>
      </dgm:spPr>
      <dgm:t>
        <a:bodyPr/>
        <a:lstStyle/>
        <a:p>
          <a:r>
            <a:rPr lang="nl-BE" dirty="0"/>
            <a:t>Taakbeheer</a:t>
          </a:r>
        </a:p>
      </dgm:t>
    </dgm:pt>
    <dgm:pt modelId="{5131A33A-3C67-4DA8-A697-7254BF459F91}">
      <dgm:prSet phldrT="[Text]"/>
      <dgm:spPr/>
      <dgm:t>
        <a:bodyPr/>
        <a:lstStyle/>
        <a:p>
          <a:r>
            <a:rPr lang="nl-BE" dirty="0"/>
            <a:t>Mail </a:t>
          </a:r>
        </a:p>
      </dgm:t>
    </dgm:pt>
    <dgm:pt modelId="{8DC1A2F0-80E5-4C38-8F10-3BC6C1887FAF}" type="parTrans" cxnId="{8E1C6EA3-B679-4821-94B7-DD555063F14E}">
      <dgm:prSet/>
      <dgm:spPr/>
      <dgm:t>
        <a:bodyPr/>
        <a:lstStyle/>
        <a:p>
          <a:endParaRPr lang="nl-BE"/>
        </a:p>
      </dgm:t>
    </dgm:pt>
    <dgm:pt modelId="{5ECF5335-C7C8-4C07-8060-E1DF6B65350C}" type="sibTrans" cxnId="{8E1C6EA3-B679-4821-94B7-DD555063F14E}">
      <dgm:prSet/>
      <dgm:spPr/>
      <dgm:t>
        <a:bodyPr/>
        <a:lstStyle/>
        <a:p>
          <a:endParaRPr lang="nl-BE"/>
        </a:p>
      </dgm:t>
    </dgm:pt>
    <dgm:pt modelId="{B18F1E6A-3A7D-4BA8-9515-E8ECD194B819}" type="pres">
      <dgm:prSet presAssocID="{43BA1645-F50B-469D-ADF4-126ED238756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BE"/>
        </a:p>
      </dgm:t>
    </dgm:pt>
    <dgm:pt modelId="{6A6E3B62-196B-4E7E-92B5-81FC4B6DDB0B}" type="pres">
      <dgm:prSet presAssocID="{0611F3B8-2736-4EB0-B90C-AA90AD738155}" presName="composite" presStyleCnt="0"/>
      <dgm:spPr/>
    </dgm:pt>
    <dgm:pt modelId="{C0D4CF07-3741-47F5-A063-3791EF599FC9}" type="pres">
      <dgm:prSet presAssocID="{0611F3B8-2736-4EB0-B90C-AA90AD73815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09F9BFB-983A-4777-8917-D87A0C7F222C}" type="pres">
      <dgm:prSet presAssocID="{0611F3B8-2736-4EB0-B90C-AA90AD73815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F92E0D8-4F11-4E55-A128-A927DB5FCB1F}" type="pres">
      <dgm:prSet presAssocID="{0611F3B8-2736-4EB0-B90C-AA90AD738155}" presName="BalanceSpacing" presStyleCnt="0"/>
      <dgm:spPr/>
    </dgm:pt>
    <dgm:pt modelId="{78114434-683B-4B78-B5EA-5FFCF093F53A}" type="pres">
      <dgm:prSet presAssocID="{0611F3B8-2736-4EB0-B90C-AA90AD738155}" presName="BalanceSpacing1" presStyleCnt="0"/>
      <dgm:spPr/>
    </dgm:pt>
    <dgm:pt modelId="{055EAC1B-31BD-4F92-9921-9235EB10FEFB}" type="pres">
      <dgm:prSet presAssocID="{F1777FFB-06A4-4A74-849F-CCB56A0C4337}" presName="Accent1Text" presStyleLbl="node1" presStyleIdx="1" presStyleCnt="6"/>
      <dgm:spPr/>
      <dgm:t>
        <a:bodyPr/>
        <a:lstStyle/>
        <a:p>
          <a:endParaRPr lang="nl-BE"/>
        </a:p>
      </dgm:t>
    </dgm:pt>
    <dgm:pt modelId="{5EBAF415-D3CB-4513-AF51-2CD431258F5C}" type="pres">
      <dgm:prSet presAssocID="{F1777FFB-06A4-4A74-849F-CCB56A0C4337}" presName="spaceBetweenRectangles" presStyleCnt="0"/>
      <dgm:spPr/>
    </dgm:pt>
    <dgm:pt modelId="{96D7BEE9-ECDF-4D32-BAF0-281CC48AAE4A}" type="pres">
      <dgm:prSet presAssocID="{6458D405-29EF-4C15-82F9-A59F959F0D3C}" presName="composite" presStyleCnt="0"/>
      <dgm:spPr/>
    </dgm:pt>
    <dgm:pt modelId="{C1EC9ADA-2E32-4331-AF00-4D938EC8D46A}" type="pres">
      <dgm:prSet presAssocID="{6458D405-29EF-4C15-82F9-A59F959F0D3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DC2A89E-87A0-478B-A710-F23710F3E98E}" type="pres">
      <dgm:prSet presAssocID="{6458D405-29EF-4C15-82F9-A59F959F0D3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BDAF634-FD77-4262-8B9B-41A3DAC3F315}" type="pres">
      <dgm:prSet presAssocID="{6458D405-29EF-4C15-82F9-A59F959F0D3C}" presName="BalanceSpacing" presStyleCnt="0"/>
      <dgm:spPr/>
    </dgm:pt>
    <dgm:pt modelId="{1DAD647C-4F34-4FC4-B8C5-973B40AE6B67}" type="pres">
      <dgm:prSet presAssocID="{6458D405-29EF-4C15-82F9-A59F959F0D3C}" presName="BalanceSpacing1" presStyleCnt="0"/>
      <dgm:spPr/>
    </dgm:pt>
    <dgm:pt modelId="{6BEC2BB1-5300-4FBE-B5E7-6EAD868C4126}" type="pres">
      <dgm:prSet presAssocID="{EC6927DD-5709-4430-B927-ED16B868E657}" presName="Accent1Text" presStyleLbl="node1" presStyleIdx="3" presStyleCnt="6"/>
      <dgm:spPr/>
      <dgm:t>
        <a:bodyPr/>
        <a:lstStyle/>
        <a:p>
          <a:endParaRPr lang="nl-BE"/>
        </a:p>
      </dgm:t>
    </dgm:pt>
    <dgm:pt modelId="{477C2A21-4597-427F-ADEF-62C2E7BB8970}" type="pres">
      <dgm:prSet presAssocID="{EC6927DD-5709-4430-B927-ED16B868E657}" presName="spaceBetweenRectangles" presStyleCnt="0"/>
      <dgm:spPr/>
    </dgm:pt>
    <dgm:pt modelId="{1102DE58-BEB7-4A1D-A29F-E7438BB9CC9C}" type="pres">
      <dgm:prSet presAssocID="{2BCF6062-0D23-4479-A5D6-3270F8D25A68}" presName="composite" presStyleCnt="0"/>
      <dgm:spPr/>
    </dgm:pt>
    <dgm:pt modelId="{1F04D6AD-9926-4909-B417-916A9BDEADC5}" type="pres">
      <dgm:prSet presAssocID="{2BCF6062-0D23-4479-A5D6-3270F8D25A6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0D4DF82-E6DF-44AC-8F58-A742A158AEB7}" type="pres">
      <dgm:prSet presAssocID="{2BCF6062-0D23-4479-A5D6-3270F8D25A6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FE0B84C-B0E7-405D-BF7D-8FDA7FDE21D6}" type="pres">
      <dgm:prSet presAssocID="{2BCF6062-0D23-4479-A5D6-3270F8D25A68}" presName="BalanceSpacing" presStyleCnt="0"/>
      <dgm:spPr/>
    </dgm:pt>
    <dgm:pt modelId="{3F2DA8DD-B7D2-4273-A7BC-1DD2B1FA9581}" type="pres">
      <dgm:prSet presAssocID="{2BCF6062-0D23-4479-A5D6-3270F8D25A68}" presName="BalanceSpacing1" presStyleCnt="0"/>
      <dgm:spPr/>
    </dgm:pt>
    <dgm:pt modelId="{CF0BDF19-5C18-4C6B-B648-9968C5148B23}" type="pres">
      <dgm:prSet presAssocID="{181B3874-714F-4270-A14F-0DA812D735DB}" presName="Accent1Text" presStyleLbl="node1" presStyleIdx="5" presStyleCnt="6"/>
      <dgm:spPr/>
      <dgm:t>
        <a:bodyPr/>
        <a:lstStyle/>
        <a:p>
          <a:endParaRPr lang="nl-BE"/>
        </a:p>
      </dgm:t>
    </dgm:pt>
  </dgm:ptLst>
  <dgm:cxnLst>
    <dgm:cxn modelId="{B6AEC235-6142-4284-9A8C-72DD7C823D83}" type="presOf" srcId="{F1777FFB-06A4-4A74-849F-CCB56A0C4337}" destId="{055EAC1B-31BD-4F92-9921-9235EB10FEFB}" srcOrd="0" destOrd="0" presId="urn:microsoft.com/office/officeart/2008/layout/AlternatingHexagons"/>
    <dgm:cxn modelId="{15CDA025-ECAE-49CF-B47D-5B4824B65B7E}" srcId="{6458D405-29EF-4C15-82F9-A59F959F0D3C}" destId="{3160C113-ECA8-4FC5-8ED6-97AE20276C83}" srcOrd="0" destOrd="0" parTransId="{EAB2C1DA-1795-4F32-9DF4-634AB3A4BC96}" sibTransId="{E65BBF43-9843-4776-A190-4C141D4D7313}"/>
    <dgm:cxn modelId="{89D3F1D9-685C-4643-B927-588FBC66102B}" srcId="{43BA1645-F50B-469D-ADF4-126ED2387560}" destId="{2BCF6062-0D23-4479-A5D6-3270F8D25A68}" srcOrd="2" destOrd="0" parTransId="{2673D4A2-FA48-4BE2-9737-A966DA06829E}" sibTransId="{181B3874-714F-4270-A14F-0DA812D735DB}"/>
    <dgm:cxn modelId="{60720208-55A7-4B53-A79E-A61933E66418}" type="presOf" srcId="{181B3874-714F-4270-A14F-0DA812D735DB}" destId="{CF0BDF19-5C18-4C6B-B648-9968C5148B23}" srcOrd="0" destOrd="0" presId="urn:microsoft.com/office/officeart/2008/layout/AlternatingHexagons"/>
    <dgm:cxn modelId="{5CC15F16-EEEB-4C89-9FBB-F30435542029}" type="presOf" srcId="{0611F3B8-2736-4EB0-B90C-AA90AD738155}" destId="{C0D4CF07-3741-47F5-A063-3791EF599FC9}" srcOrd="0" destOrd="0" presId="urn:microsoft.com/office/officeart/2008/layout/AlternatingHexagons"/>
    <dgm:cxn modelId="{8EFE26FE-D5B9-43CA-BB83-ECFC1C087AD8}" type="presOf" srcId="{8D2E6DAF-4C97-44AA-A2F7-0DB9CD56F0F5}" destId="{609F9BFB-983A-4777-8917-D87A0C7F222C}" srcOrd="0" destOrd="0" presId="urn:microsoft.com/office/officeart/2008/layout/AlternatingHexagons"/>
    <dgm:cxn modelId="{4F95F6AB-F8E0-4167-A83B-A070CDA7817E}" type="presOf" srcId="{2BCF6062-0D23-4479-A5D6-3270F8D25A68}" destId="{1F04D6AD-9926-4909-B417-916A9BDEADC5}" srcOrd="0" destOrd="0" presId="urn:microsoft.com/office/officeart/2008/layout/AlternatingHexagons"/>
    <dgm:cxn modelId="{1677C236-2DF3-43D8-8187-E6E12DB9CEC6}" type="presOf" srcId="{3160C113-ECA8-4FC5-8ED6-97AE20276C83}" destId="{0DC2A89E-87A0-478B-A710-F23710F3E98E}" srcOrd="0" destOrd="0" presId="urn:microsoft.com/office/officeart/2008/layout/AlternatingHexagons"/>
    <dgm:cxn modelId="{8E1C6EA3-B679-4821-94B7-DD555063F14E}" srcId="{2BCF6062-0D23-4479-A5D6-3270F8D25A68}" destId="{5131A33A-3C67-4DA8-A697-7254BF459F91}" srcOrd="0" destOrd="0" parTransId="{8DC1A2F0-80E5-4C38-8F10-3BC6C1887FAF}" sibTransId="{5ECF5335-C7C8-4C07-8060-E1DF6B65350C}"/>
    <dgm:cxn modelId="{6821C9E5-B419-4062-90C2-DAC5B19ACBAF}" srcId="{0611F3B8-2736-4EB0-B90C-AA90AD738155}" destId="{8D2E6DAF-4C97-44AA-A2F7-0DB9CD56F0F5}" srcOrd="0" destOrd="0" parTransId="{78B04723-71DC-4DD6-9472-AFF1DFB87241}" sibTransId="{64F2C753-8F76-4C27-8789-D697B9CACA20}"/>
    <dgm:cxn modelId="{CC67FCDD-DB1F-4D53-A199-DD73D9440C06}" type="presOf" srcId="{43BA1645-F50B-469D-ADF4-126ED2387560}" destId="{B18F1E6A-3A7D-4BA8-9515-E8ECD194B819}" srcOrd="0" destOrd="0" presId="urn:microsoft.com/office/officeart/2008/layout/AlternatingHexagons"/>
    <dgm:cxn modelId="{69E557A5-0E1A-45E3-8986-A5AFA603A258}" type="presOf" srcId="{EC6927DD-5709-4430-B927-ED16B868E657}" destId="{6BEC2BB1-5300-4FBE-B5E7-6EAD868C4126}" srcOrd="0" destOrd="0" presId="urn:microsoft.com/office/officeart/2008/layout/AlternatingHexagons"/>
    <dgm:cxn modelId="{5037714B-510A-4222-BE60-AC60790C4D1A}" srcId="{43BA1645-F50B-469D-ADF4-126ED2387560}" destId="{0611F3B8-2736-4EB0-B90C-AA90AD738155}" srcOrd="0" destOrd="0" parTransId="{940595E5-E776-434F-BEB1-F376AE9C202D}" sibTransId="{F1777FFB-06A4-4A74-849F-CCB56A0C4337}"/>
    <dgm:cxn modelId="{C1E24727-7887-48CB-937D-861634D42EC3}" type="presOf" srcId="{5131A33A-3C67-4DA8-A697-7254BF459F91}" destId="{E0D4DF82-E6DF-44AC-8F58-A742A158AEB7}" srcOrd="0" destOrd="0" presId="urn:microsoft.com/office/officeart/2008/layout/AlternatingHexagons"/>
    <dgm:cxn modelId="{57B600CF-C373-4B25-AE0C-A50E23C07195}" srcId="{43BA1645-F50B-469D-ADF4-126ED2387560}" destId="{6458D405-29EF-4C15-82F9-A59F959F0D3C}" srcOrd="1" destOrd="0" parTransId="{3B0F780F-70AB-4AAA-984A-2FE601FE79CA}" sibTransId="{EC6927DD-5709-4430-B927-ED16B868E657}"/>
    <dgm:cxn modelId="{B0C8DD18-C6E2-459E-8A23-FAAC08805212}" type="presOf" srcId="{6458D405-29EF-4C15-82F9-A59F959F0D3C}" destId="{C1EC9ADA-2E32-4331-AF00-4D938EC8D46A}" srcOrd="0" destOrd="0" presId="urn:microsoft.com/office/officeart/2008/layout/AlternatingHexagons"/>
    <dgm:cxn modelId="{4DE79007-9FF1-43F1-8D63-E80B1613A5ED}" type="presParOf" srcId="{B18F1E6A-3A7D-4BA8-9515-E8ECD194B819}" destId="{6A6E3B62-196B-4E7E-92B5-81FC4B6DDB0B}" srcOrd="0" destOrd="0" presId="urn:microsoft.com/office/officeart/2008/layout/AlternatingHexagons"/>
    <dgm:cxn modelId="{40CA06DE-B248-4972-8B69-93DE98F09658}" type="presParOf" srcId="{6A6E3B62-196B-4E7E-92B5-81FC4B6DDB0B}" destId="{C0D4CF07-3741-47F5-A063-3791EF599FC9}" srcOrd="0" destOrd="0" presId="urn:microsoft.com/office/officeart/2008/layout/AlternatingHexagons"/>
    <dgm:cxn modelId="{E0C1E310-CECF-4225-981B-367D70E1088B}" type="presParOf" srcId="{6A6E3B62-196B-4E7E-92B5-81FC4B6DDB0B}" destId="{609F9BFB-983A-4777-8917-D87A0C7F222C}" srcOrd="1" destOrd="0" presId="urn:microsoft.com/office/officeart/2008/layout/AlternatingHexagons"/>
    <dgm:cxn modelId="{E723C5F8-3C5B-4418-969F-6575B0A67B61}" type="presParOf" srcId="{6A6E3B62-196B-4E7E-92B5-81FC4B6DDB0B}" destId="{AF92E0D8-4F11-4E55-A128-A927DB5FCB1F}" srcOrd="2" destOrd="0" presId="urn:microsoft.com/office/officeart/2008/layout/AlternatingHexagons"/>
    <dgm:cxn modelId="{550BB517-46C6-4A4C-842F-85D163DB4FA8}" type="presParOf" srcId="{6A6E3B62-196B-4E7E-92B5-81FC4B6DDB0B}" destId="{78114434-683B-4B78-B5EA-5FFCF093F53A}" srcOrd="3" destOrd="0" presId="urn:microsoft.com/office/officeart/2008/layout/AlternatingHexagons"/>
    <dgm:cxn modelId="{3763E314-D5FD-4568-B20A-A39E4B24F052}" type="presParOf" srcId="{6A6E3B62-196B-4E7E-92B5-81FC4B6DDB0B}" destId="{055EAC1B-31BD-4F92-9921-9235EB10FEFB}" srcOrd="4" destOrd="0" presId="urn:microsoft.com/office/officeart/2008/layout/AlternatingHexagons"/>
    <dgm:cxn modelId="{D0B8E194-99B6-408F-930D-332F14DBCB97}" type="presParOf" srcId="{B18F1E6A-3A7D-4BA8-9515-E8ECD194B819}" destId="{5EBAF415-D3CB-4513-AF51-2CD431258F5C}" srcOrd="1" destOrd="0" presId="urn:microsoft.com/office/officeart/2008/layout/AlternatingHexagons"/>
    <dgm:cxn modelId="{0D2E649C-3776-4BA3-96A2-8BEDFF65A89C}" type="presParOf" srcId="{B18F1E6A-3A7D-4BA8-9515-E8ECD194B819}" destId="{96D7BEE9-ECDF-4D32-BAF0-281CC48AAE4A}" srcOrd="2" destOrd="0" presId="urn:microsoft.com/office/officeart/2008/layout/AlternatingHexagons"/>
    <dgm:cxn modelId="{4B3CAB5D-93D0-492B-B2B0-99191B8947C8}" type="presParOf" srcId="{96D7BEE9-ECDF-4D32-BAF0-281CC48AAE4A}" destId="{C1EC9ADA-2E32-4331-AF00-4D938EC8D46A}" srcOrd="0" destOrd="0" presId="urn:microsoft.com/office/officeart/2008/layout/AlternatingHexagons"/>
    <dgm:cxn modelId="{C89E8C01-62C1-4AF0-AC68-633272486370}" type="presParOf" srcId="{96D7BEE9-ECDF-4D32-BAF0-281CC48AAE4A}" destId="{0DC2A89E-87A0-478B-A710-F23710F3E98E}" srcOrd="1" destOrd="0" presId="urn:microsoft.com/office/officeart/2008/layout/AlternatingHexagons"/>
    <dgm:cxn modelId="{BE75BD06-0CD3-414B-A4FC-72A510EB434C}" type="presParOf" srcId="{96D7BEE9-ECDF-4D32-BAF0-281CC48AAE4A}" destId="{3BDAF634-FD77-4262-8B9B-41A3DAC3F315}" srcOrd="2" destOrd="0" presId="urn:microsoft.com/office/officeart/2008/layout/AlternatingHexagons"/>
    <dgm:cxn modelId="{2F7CF42A-6FD8-47C8-B885-AE85E167A0B8}" type="presParOf" srcId="{96D7BEE9-ECDF-4D32-BAF0-281CC48AAE4A}" destId="{1DAD647C-4F34-4FC4-B8C5-973B40AE6B67}" srcOrd="3" destOrd="0" presId="urn:microsoft.com/office/officeart/2008/layout/AlternatingHexagons"/>
    <dgm:cxn modelId="{F422F510-DC2F-424E-AEA7-FB901C1ACCA4}" type="presParOf" srcId="{96D7BEE9-ECDF-4D32-BAF0-281CC48AAE4A}" destId="{6BEC2BB1-5300-4FBE-B5E7-6EAD868C4126}" srcOrd="4" destOrd="0" presId="urn:microsoft.com/office/officeart/2008/layout/AlternatingHexagons"/>
    <dgm:cxn modelId="{8381E39A-3C51-43DA-B2DB-F0E1B5AE7293}" type="presParOf" srcId="{B18F1E6A-3A7D-4BA8-9515-E8ECD194B819}" destId="{477C2A21-4597-427F-ADEF-62C2E7BB8970}" srcOrd="3" destOrd="0" presId="urn:microsoft.com/office/officeart/2008/layout/AlternatingHexagons"/>
    <dgm:cxn modelId="{06AAC81F-A6DB-4D06-8601-9F4C7448AC36}" type="presParOf" srcId="{B18F1E6A-3A7D-4BA8-9515-E8ECD194B819}" destId="{1102DE58-BEB7-4A1D-A29F-E7438BB9CC9C}" srcOrd="4" destOrd="0" presId="urn:microsoft.com/office/officeart/2008/layout/AlternatingHexagons"/>
    <dgm:cxn modelId="{76207955-8671-47AE-89E2-8BD9502B9232}" type="presParOf" srcId="{1102DE58-BEB7-4A1D-A29F-E7438BB9CC9C}" destId="{1F04D6AD-9926-4909-B417-916A9BDEADC5}" srcOrd="0" destOrd="0" presId="urn:microsoft.com/office/officeart/2008/layout/AlternatingHexagons"/>
    <dgm:cxn modelId="{30C472E5-F38D-4C7E-A46C-D35A120515FD}" type="presParOf" srcId="{1102DE58-BEB7-4A1D-A29F-E7438BB9CC9C}" destId="{E0D4DF82-E6DF-44AC-8F58-A742A158AEB7}" srcOrd="1" destOrd="0" presId="urn:microsoft.com/office/officeart/2008/layout/AlternatingHexagons"/>
    <dgm:cxn modelId="{582A0D3F-591E-44AA-BAAC-F160D4EA84DB}" type="presParOf" srcId="{1102DE58-BEB7-4A1D-A29F-E7438BB9CC9C}" destId="{7FE0B84C-B0E7-405D-BF7D-8FDA7FDE21D6}" srcOrd="2" destOrd="0" presId="urn:microsoft.com/office/officeart/2008/layout/AlternatingHexagons"/>
    <dgm:cxn modelId="{EA69612D-FF4D-493A-9118-14C61BB56A85}" type="presParOf" srcId="{1102DE58-BEB7-4A1D-A29F-E7438BB9CC9C}" destId="{3F2DA8DD-B7D2-4273-A7BC-1DD2B1FA9581}" srcOrd="3" destOrd="0" presId="urn:microsoft.com/office/officeart/2008/layout/AlternatingHexagons"/>
    <dgm:cxn modelId="{A4A14C44-8CE2-49B9-9545-E2C9BF5832DB}" type="presParOf" srcId="{1102DE58-BEB7-4A1D-A29F-E7438BB9CC9C}" destId="{CF0BDF19-5C18-4C6B-B648-9968C5148B2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4BBCC-39D5-484B-85DA-E1C88A06AF0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BE"/>
        </a:p>
      </dgm:t>
    </dgm:pt>
    <dgm:pt modelId="{5EB2B1BB-9657-45FC-BA72-7F56EFB7F07D}">
      <dgm:prSet phldrT="[Text]"/>
      <dgm:spPr/>
      <dgm:t>
        <a:bodyPr/>
        <a:lstStyle/>
        <a:p>
          <a:r>
            <a:rPr lang="nl-BE" dirty="0"/>
            <a:t>Windoc</a:t>
          </a:r>
        </a:p>
      </dgm:t>
    </dgm:pt>
    <dgm:pt modelId="{20A921C7-F6D2-474E-9C74-F5BC6A77726D}" type="parTrans" cxnId="{E1545002-6BFB-48CE-A2F8-B0315EF763AD}">
      <dgm:prSet/>
      <dgm:spPr/>
      <dgm:t>
        <a:bodyPr/>
        <a:lstStyle/>
        <a:p>
          <a:endParaRPr lang="nl-BE"/>
        </a:p>
      </dgm:t>
    </dgm:pt>
    <dgm:pt modelId="{A2943FEE-FB59-4480-938F-0D1B564FF699}" type="sibTrans" cxnId="{E1545002-6BFB-48CE-A2F8-B0315EF763AD}">
      <dgm:prSet/>
      <dgm:spPr/>
      <dgm:t>
        <a:bodyPr/>
        <a:lstStyle/>
        <a:p>
          <a:endParaRPr lang="nl-BE"/>
        </a:p>
      </dgm:t>
    </dgm:pt>
    <dgm:pt modelId="{531A9559-A6B6-4740-A5BC-20C1DDE666DE}">
      <dgm:prSet phldrT="[Text]"/>
      <dgm:spPr/>
      <dgm:t>
        <a:bodyPr/>
        <a:lstStyle/>
        <a:p>
          <a:r>
            <a:rPr lang="nl-BE" dirty="0"/>
            <a:t>Care</a:t>
          </a:r>
          <a:r>
            <a:rPr lang="nl-BE" b="1" dirty="0"/>
            <a:t>Co</a:t>
          </a:r>
          <a:r>
            <a:rPr lang="nl-BE" dirty="0"/>
            <a:t>nnect</a:t>
          </a:r>
        </a:p>
      </dgm:t>
    </dgm:pt>
    <dgm:pt modelId="{A38C1B85-E350-48A3-88EF-66A2000F2CC9}" type="parTrans" cxnId="{7C16F0A1-05D9-4B8E-A1A8-F1A4CA3829E9}">
      <dgm:prSet/>
      <dgm:spPr/>
      <dgm:t>
        <a:bodyPr/>
        <a:lstStyle/>
        <a:p>
          <a:endParaRPr lang="nl-BE"/>
        </a:p>
      </dgm:t>
    </dgm:pt>
    <dgm:pt modelId="{4F7F1529-3CFF-452A-AFB5-B5A09AD6990C}" type="sibTrans" cxnId="{7C16F0A1-05D9-4B8E-A1A8-F1A4CA3829E9}">
      <dgm:prSet/>
      <dgm:spPr/>
      <dgm:t>
        <a:bodyPr/>
        <a:lstStyle/>
        <a:p>
          <a:endParaRPr lang="nl-BE"/>
        </a:p>
      </dgm:t>
    </dgm:pt>
    <dgm:pt modelId="{627B0058-2423-473D-B036-656E98396206}">
      <dgm:prSet phldrT="[Text]"/>
      <dgm:spPr/>
      <dgm:t>
        <a:bodyPr/>
        <a:lstStyle/>
        <a:p>
          <a:r>
            <a:rPr lang="nl-BE" dirty="0"/>
            <a:t>Daktari</a:t>
          </a:r>
        </a:p>
      </dgm:t>
    </dgm:pt>
    <dgm:pt modelId="{375AB334-D2D3-452D-9178-BD0B02708053}" type="parTrans" cxnId="{36D177DE-FFAF-47C1-8AD1-0D9021BD8850}">
      <dgm:prSet/>
      <dgm:spPr/>
      <dgm:t>
        <a:bodyPr/>
        <a:lstStyle/>
        <a:p>
          <a:endParaRPr lang="nl-BE"/>
        </a:p>
      </dgm:t>
    </dgm:pt>
    <dgm:pt modelId="{4A15040D-C412-4A43-B88A-3B9AE0A3CA36}" type="sibTrans" cxnId="{36D177DE-FFAF-47C1-8AD1-0D9021BD8850}">
      <dgm:prSet/>
      <dgm:spPr/>
      <dgm:t>
        <a:bodyPr/>
        <a:lstStyle/>
        <a:p>
          <a:endParaRPr lang="nl-BE"/>
        </a:p>
      </dgm:t>
    </dgm:pt>
    <dgm:pt modelId="{915CA307-CE02-4029-A965-830492009130}">
      <dgm:prSet phldrT="[Text]"/>
      <dgm:spPr/>
      <dgm:t>
        <a:bodyPr/>
        <a:lstStyle/>
        <a:p>
          <a:r>
            <a:rPr lang="nl-BE" dirty="0"/>
            <a:t>H1</a:t>
          </a:r>
        </a:p>
      </dgm:t>
    </dgm:pt>
    <dgm:pt modelId="{0618B75F-0842-4FC5-979B-7256DA453536}" type="parTrans" cxnId="{BB49E160-BCE4-43E1-9463-E53B01E9698E}">
      <dgm:prSet/>
      <dgm:spPr/>
      <dgm:t>
        <a:bodyPr/>
        <a:lstStyle/>
        <a:p>
          <a:endParaRPr lang="nl-BE"/>
        </a:p>
      </dgm:t>
    </dgm:pt>
    <dgm:pt modelId="{6B3FAE02-26BD-4342-AB2D-A0A8D3BEC030}" type="sibTrans" cxnId="{BB49E160-BCE4-43E1-9463-E53B01E9698E}">
      <dgm:prSet/>
      <dgm:spPr/>
      <dgm:t>
        <a:bodyPr/>
        <a:lstStyle/>
        <a:p>
          <a:endParaRPr lang="nl-BE"/>
        </a:p>
      </dgm:t>
    </dgm:pt>
    <dgm:pt modelId="{3C23BBF2-64C9-4F57-94DB-76AEB5E0C285}">
      <dgm:prSet phldrT="[Text]"/>
      <dgm:spPr/>
      <dgm:t>
        <a:bodyPr/>
        <a:lstStyle/>
        <a:p>
          <a:r>
            <a:rPr lang="nl-BE" dirty="0"/>
            <a:t>Medigest</a:t>
          </a:r>
        </a:p>
      </dgm:t>
    </dgm:pt>
    <dgm:pt modelId="{CE957874-A863-4B90-B72B-51CD0055C3DA}" type="parTrans" cxnId="{92733E24-D7ED-4A88-8FBA-12A7AA6C0DF9}">
      <dgm:prSet/>
      <dgm:spPr/>
      <dgm:t>
        <a:bodyPr/>
        <a:lstStyle/>
        <a:p>
          <a:endParaRPr lang="nl-BE"/>
        </a:p>
      </dgm:t>
    </dgm:pt>
    <dgm:pt modelId="{14348100-EACB-4042-9ED5-294E36C632B1}" type="sibTrans" cxnId="{92733E24-D7ED-4A88-8FBA-12A7AA6C0DF9}">
      <dgm:prSet/>
      <dgm:spPr/>
      <dgm:t>
        <a:bodyPr/>
        <a:lstStyle/>
        <a:p>
          <a:endParaRPr lang="nl-BE"/>
        </a:p>
      </dgm:t>
    </dgm:pt>
    <dgm:pt modelId="{C5CCC0A9-1573-4BD7-8897-5DDD7386727A}">
      <dgm:prSet/>
      <dgm:spPr/>
      <dgm:t>
        <a:bodyPr/>
        <a:lstStyle/>
        <a:p>
          <a:r>
            <a:rPr lang="nl-BE" dirty="0"/>
            <a:t>Medidoc</a:t>
          </a:r>
        </a:p>
      </dgm:t>
    </dgm:pt>
    <dgm:pt modelId="{E0C87605-5952-4AE1-8A2F-B12A5B62AEA5}" type="parTrans" cxnId="{4B165270-60F9-4465-8BE9-9DEC659D4F56}">
      <dgm:prSet/>
      <dgm:spPr/>
      <dgm:t>
        <a:bodyPr/>
        <a:lstStyle/>
        <a:p>
          <a:endParaRPr lang="nl-BE"/>
        </a:p>
      </dgm:t>
    </dgm:pt>
    <dgm:pt modelId="{3601F843-AC61-46F6-82EA-FE7796F59689}" type="sibTrans" cxnId="{4B165270-60F9-4465-8BE9-9DEC659D4F56}">
      <dgm:prSet/>
      <dgm:spPr/>
      <dgm:t>
        <a:bodyPr/>
        <a:lstStyle/>
        <a:p>
          <a:endParaRPr lang="nl-BE"/>
        </a:p>
      </dgm:t>
    </dgm:pt>
    <dgm:pt modelId="{680CF410-BE81-4670-A820-C1627A049C87}">
      <dgm:prSet/>
      <dgm:spPr/>
      <dgm:t>
        <a:bodyPr/>
        <a:lstStyle/>
        <a:p>
          <a:r>
            <a:rPr lang="nl-BE" dirty="0"/>
            <a:t>Andere</a:t>
          </a:r>
        </a:p>
      </dgm:t>
    </dgm:pt>
    <dgm:pt modelId="{0871EDB9-3AFA-4646-8B48-561277B8C1E3}" type="parTrans" cxnId="{073BEC7C-2B74-4474-832E-6183FDB8F0A1}">
      <dgm:prSet/>
      <dgm:spPr/>
      <dgm:t>
        <a:bodyPr/>
        <a:lstStyle/>
        <a:p>
          <a:endParaRPr lang="nl-BE"/>
        </a:p>
      </dgm:t>
    </dgm:pt>
    <dgm:pt modelId="{E15E5EB6-8FCD-4C55-BEE9-CD48BDDCDF88}" type="sibTrans" cxnId="{073BEC7C-2B74-4474-832E-6183FDB8F0A1}">
      <dgm:prSet/>
      <dgm:spPr/>
      <dgm:t>
        <a:bodyPr/>
        <a:lstStyle/>
        <a:p>
          <a:endParaRPr lang="nl-BE"/>
        </a:p>
      </dgm:t>
    </dgm:pt>
    <dgm:pt modelId="{29880349-CDC9-49BF-A166-8CAE7C9B1101}" type="pres">
      <dgm:prSet presAssocID="{1F34BBCC-39D5-484B-85DA-E1C88A06AF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E6EE7CB0-023A-4EB0-8585-2A3C8D547B73}" type="pres">
      <dgm:prSet presAssocID="{5EB2B1BB-9657-45FC-BA72-7F56EFB7F07D}" presName="vertOne" presStyleCnt="0"/>
      <dgm:spPr/>
    </dgm:pt>
    <dgm:pt modelId="{AF69D682-4E78-4D1E-8F6F-9FB20729CFE8}" type="pres">
      <dgm:prSet presAssocID="{5EB2B1BB-9657-45FC-BA72-7F56EFB7F07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96E0F03-8400-45F3-A7B8-E529FBB7C358}" type="pres">
      <dgm:prSet presAssocID="{5EB2B1BB-9657-45FC-BA72-7F56EFB7F07D}" presName="parTransOne" presStyleCnt="0"/>
      <dgm:spPr/>
    </dgm:pt>
    <dgm:pt modelId="{16181DCD-9543-48BC-8B20-018D4D7BC6AC}" type="pres">
      <dgm:prSet presAssocID="{5EB2B1BB-9657-45FC-BA72-7F56EFB7F07D}" presName="horzOne" presStyleCnt="0"/>
      <dgm:spPr/>
    </dgm:pt>
    <dgm:pt modelId="{643FDB37-074F-4BD9-ACE8-3CCB66A8B747}" type="pres">
      <dgm:prSet presAssocID="{531A9559-A6B6-4740-A5BC-20C1DDE666DE}" presName="vertTwo" presStyleCnt="0"/>
      <dgm:spPr/>
    </dgm:pt>
    <dgm:pt modelId="{A21A5256-907D-49C5-9953-F4BCFB1032F9}" type="pres">
      <dgm:prSet presAssocID="{531A9559-A6B6-4740-A5BC-20C1DDE666DE}" presName="txTwo" presStyleLbl="node2" presStyleIdx="0" presStyleCnt="3" custScaleX="41339" custScaleY="38861" custLinFactY="42047" custLinFactNeighborX="52503" custLinFactNeighborY="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47AC63B-D3EB-403D-AAD7-FF7887E80385}" type="pres">
      <dgm:prSet presAssocID="{531A9559-A6B6-4740-A5BC-20C1DDE666DE}" presName="parTransTwo" presStyleCnt="0"/>
      <dgm:spPr/>
    </dgm:pt>
    <dgm:pt modelId="{EE4FFB07-08B7-4A66-ADCD-0491E2BCF1CA}" type="pres">
      <dgm:prSet presAssocID="{531A9559-A6B6-4740-A5BC-20C1DDE666DE}" presName="horzTwo" presStyleCnt="0"/>
      <dgm:spPr/>
    </dgm:pt>
    <dgm:pt modelId="{362067B8-A1EA-4A75-A96A-E5BC933AB81F}" type="pres">
      <dgm:prSet presAssocID="{627B0058-2423-473D-B036-656E98396206}" presName="vertThree" presStyleCnt="0"/>
      <dgm:spPr/>
    </dgm:pt>
    <dgm:pt modelId="{40C57038-8353-4D3C-B72D-59F6E4286C5B}" type="pres">
      <dgm:prSet presAssocID="{627B0058-2423-473D-B036-656E98396206}" presName="txThree" presStyleLbl="node3" presStyleIdx="0" presStyleCnt="3" custScaleX="89589" custScaleY="42026" custLinFactX="100000" custLinFactNeighborX="159354" custLinFactNeighborY="533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326C6E1-91CE-4982-BF10-E703813C044E}" type="pres">
      <dgm:prSet presAssocID="{627B0058-2423-473D-B036-656E98396206}" presName="horzThree" presStyleCnt="0"/>
      <dgm:spPr/>
    </dgm:pt>
    <dgm:pt modelId="{B4686D39-EEA1-495E-90F9-CF2DA1659D57}" type="pres">
      <dgm:prSet presAssocID="{4A15040D-C412-4A43-B88A-3B9AE0A3CA36}" presName="sibSpaceThree" presStyleCnt="0"/>
      <dgm:spPr/>
    </dgm:pt>
    <dgm:pt modelId="{17B02DF1-0744-44CE-B9B6-06B44D13D18E}" type="pres">
      <dgm:prSet presAssocID="{680CF410-BE81-4670-A820-C1627A049C87}" presName="vertThree" presStyleCnt="0"/>
      <dgm:spPr/>
    </dgm:pt>
    <dgm:pt modelId="{4192DD16-7A22-4013-B005-4C574F348219}" type="pres">
      <dgm:prSet presAssocID="{680CF410-BE81-4670-A820-C1627A049C87}" presName="txThree" presStyleLbl="node3" presStyleIdx="1" presStyleCnt="3" custScaleX="69021" custScaleY="39856" custLinFactNeighborX="-31899" custLinFactNeighborY="550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CF6E68F-A6A6-4028-A364-77B51EAD5A39}" type="pres">
      <dgm:prSet presAssocID="{680CF410-BE81-4670-A820-C1627A049C87}" presName="horzThree" presStyleCnt="0"/>
      <dgm:spPr/>
    </dgm:pt>
    <dgm:pt modelId="{B94A9C53-F0C6-4AAD-8840-69016407EAC0}" type="pres">
      <dgm:prSet presAssocID="{4F7F1529-3CFF-452A-AFB5-B5A09AD6990C}" presName="sibSpaceTwo" presStyleCnt="0"/>
      <dgm:spPr/>
    </dgm:pt>
    <dgm:pt modelId="{2974DE37-7ED4-4646-8596-C844939A10DD}" type="pres">
      <dgm:prSet presAssocID="{915CA307-CE02-4029-A965-830492009130}" presName="vertTwo" presStyleCnt="0"/>
      <dgm:spPr/>
    </dgm:pt>
    <dgm:pt modelId="{0CE7F745-702B-4EB2-B879-F84E795FE6BE}" type="pres">
      <dgm:prSet presAssocID="{915CA307-CE02-4029-A965-830492009130}" presName="txTwo" presStyleLbl="node2" presStyleIdx="1" presStyleCnt="3" custScaleX="101838" custScaleY="55512" custLinFactX="-26713" custLinFactNeighborX="-100000" custLinFactNeighborY="-5797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DE16946-ABE0-4F7B-B762-4A39005BF3CB}" type="pres">
      <dgm:prSet presAssocID="{915CA307-CE02-4029-A965-830492009130}" presName="parTransTwo" presStyleCnt="0"/>
      <dgm:spPr/>
    </dgm:pt>
    <dgm:pt modelId="{030C48B2-8719-4E5C-9F0C-AD36621270D8}" type="pres">
      <dgm:prSet presAssocID="{915CA307-CE02-4029-A965-830492009130}" presName="horzTwo" presStyleCnt="0"/>
      <dgm:spPr/>
    </dgm:pt>
    <dgm:pt modelId="{A79B1E40-CC3A-4234-92B0-3F1FEBA7D52A}" type="pres">
      <dgm:prSet presAssocID="{3C23BBF2-64C9-4F57-94DB-76AEB5E0C285}" presName="vertThree" presStyleCnt="0"/>
      <dgm:spPr/>
    </dgm:pt>
    <dgm:pt modelId="{4F2A219B-A9B9-4A48-9D1F-C93E3183B270}" type="pres">
      <dgm:prSet presAssocID="{3C23BBF2-64C9-4F57-94DB-76AEB5E0C285}" presName="txThree" presStyleLbl="node3" presStyleIdx="2" presStyleCnt="3" custScaleX="67274" custScaleY="39632" custLinFactNeighborX="-34706" custLinFactNeighborY="-6061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8920F48-EC85-441A-BF3A-673FAF84081A}" type="pres">
      <dgm:prSet presAssocID="{3C23BBF2-64C9-4F57-94DB-76AEB5E0C285}" presName="horzThree" presStyleCnt="0"/>
      <dgm:spPr/>
    </dgm:pt>
    <dgm:pt modelId="{1AEE264A-B07E-4706-9401-EFECEAA6015E}" type="pres">
      <dgm:prSet presAssocID="{6B3FAE02-26BD-4342-AB2D-A0A8D3BEC030}" presName="sibSpaceTwo" presStyleCnt="0"/>
      <dgm:spPr/>
    </dgm:pt>
    <dgm:pt modelId="{F759A21C-CE46-47B4-91BC-1F1FDA7F64CC}" type="pres">
      <dgm:prSet presAssocID="{C5CCC0A9-1573-4BD7-8897-5DDD7386727A}" presName="vertTwo" presStyleCnt="0"/>
      <dgm:spPr/>
    </dgm:pt>
    <dgm:pt modelId="{83D5D133-F397-4D93-B144-946EA075DE53}" type="pres">
      <dgm:prSet presAssocID="{C5CCC0A9-1573-4BD7-8897-5DDD7386727A}" presName="txTwo" presStyleLbl="node2" presStyleIdx="2" presStyleCnt="3" custScaleX="87966" custScaleY="54283" custLinFactNeighborX="-43042" custLinFactNeighborY="-861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142AAF2-5F54-40D7-A8CA-95E195D01627}" type="pres">
      <dgm:prSet presAssocID="{C5CCC0A9-1573-4BD7-8897-5DDD7386727A}" presName="horzTwo" presStyleCnt="0"/>
      <dgm:spPr/>
    </dgm:pt>
  </dgm:ptLst>
  <dgm:cxnLst>
    <dgm:cxn modelId="{073BEC7C-2B74-4474-832E-6183FDB8F0A1}" srcId="{531A9559-A6B6-4740-A5BC-20C1DDE666DE}" destId="{680CF410-BE81-4670-A820-C1627A049C87}" srcOrd="1" destOrd="0" parTransId="{0871EDB9-3AFA-4646-8B48-561277B8C1E3}" sibTransId="{E15E5EB6-8FCD-4C55-BEE9-CD48BDDCDF88}"/>
    <dgm:cxn modelId="{E1545002-6BFB-48CE-A2F8-B0315EF763AD}" srcId="{1F34BBCC-39D5-484B-85DA-E1C88A06AF03}" destId="{5EB2B1BB-9657-45FC-BA72-7F56EFB7F07D}" srcOrd="0" destOrd="0" parTransId="{20A921C7-F6D2-474E-9C74-F5BC6A77726D}" sibTransId="{A2943FEE-FB59-4480-938F-0D1B564FF699}"/>
    <dgm:cxn modelId="{BB49E160-BCE4-43E1-9463-E53B01E9698E}" srcId="{5EB2B1BB-9657-45FC-BA72-7F56EFB7F07D}" destId="{915CA307-CE02-4029-A965-830492009130}" srcOrd="1" destOrd="0" parTransId="{0618B75F-0842-4FC5-979B-7256DA453536}" sibTransId="{6B3FAE02-26BD-4342-AB2D-A0A8D3BEC030}"/>
    <dgm:cxn modelId="{36D177DE-FFAF-47C1-8AD1-0D9021BD8850}" srcId="{531A9559-A6B6-4740-A5BC-20C1DDE666DE}" destId="{627B0058-2423-473D-B036-656E98396206}" srcOrd="0" destOrd="0" parTransId="{375AB334-D2D3-452D-9178-BD0B02708053}" sibTransId="{4A15040D-C412-4A43-B88A-3B9AE0A3CA36}"/>
    <dgm:cxn modelId="{F9D0CA6B-6A57-4388-BD6C-D7F7EB0EE1E4}" type="presOf" srcId="{915CA307-CE02-4029-A965-830492009130}" destId="{0CE7F745-702B-4EB2-B879-F84E795FE6BE}" srcOrd="0" destOrd="0" presId="urn:microsoft.com/office/officeart/2005/8/layout/hierarchy4"/>
    <dgm:cxn modelId="{0EB070B2-0C44-4918-A3EC-A93209CB6751}" type="presOf" srcId="{C5CCC0A9-1573-4BD7-8897-5DDD7386727A}" destId="{83D5D133-F397-4D93-B144-946EA075DE53}" srcOrd="0" destOrd="0" presId="urn:microsoft.com/office/officeart/2005/8/layout/hierarchy4"/>
    <dgm:cxn modelId="{92733E24-D7ED-4A88-8FBA-12A7AA6C0DF9}" srcId="{915CA307-CE02-4029-A965-830492009130}" destId="{3C23BBF2-64C9-4F57-94DB-76AEB5E0C285}" srcOrd="0" destOrd="0" parTransId="{CE957874-A863-4B90-B72B-51CD0055C3DA}" sibTransId="{14348100-EACB-4042-9ED5-294E36C632B1}"/>
    <dgm:cxn modelId="{7C16F0A1-05D9-4B8E-A1A8-F1A4CA3829E9}" srcId="{5EB2B1BB-9657-45FC-BA72-7F56EFB7F07D}" destId="{531A9559-A6B6-4740-A5BC-20C1DDE666DE}" srcOrd="0" destOrd="0" parTransId="{A38C1B85-E350-48A3-88EF-66A2000F2CC9}" sibTransId="{4F7F1529-3CFF-452A-AFB5-B5A09AD6990C}"/>
    <dgm:cxn modelId="{542950D7-13E9-415B-8C72-5284316319BE}" type="presOf" srcId="{531A9559-A6B6-4740-A5BC-20C1DDE666DE}" destId="{A21A5256-907D-49C5-9953-F4BCFB1032F9}" srcOrd="0" destOrd="0" presId="urn:microsoft.com/office/officeart/2005/8/layout/hierarchy4"/>
    <dgm:cxn modelId="{D110312A-B794-4A97-9661-2AD05147392D}" type="presOf" srcId="{680CF410-BE81-4670-A820-C1627A049C87}" destId="{4192DD16-7A22-4013-B005-4C574F348219}" srcOrd="0" destOrd="0" presId="urn:microsoft.com/office/officeart/2005/8/layout/hierarchy4"/>
    <dgm:cxn modelId="{4B165270-60F9-4465-8BE9-9DEC659D4F56}" srcId="{5EB2B1BB-9657-45FC-BA72-7F56EFB7F07D}" destId="{C5CCC0A9-1573-4BD7-8897-5DDD7386727A}" srcOrd="2" destOrd="0" parTransId="{E0C87605-5952-4AE1-8A2F-B12A5B62AEA5}" sibTransId="{3601F843-AC61-46F6-82EA-FE7796F59689}"/>
    <dgm:cxn modelId="{DC26BDFC-AA5A-47A4-9F0B-D150511D4867}" type="presOf" srcId="{3C23BBF2-64C9-4F57-94DB-76AEB5E0C285}" destId="{4F2A219B-A9B9-4A48-9D1F-C93E3183B270}" srcOrd="0" destOrd="0" presId="urn:microsoft.com/office/officeart/2005/8/layout/hierarchy4"/>
    <dgm:cxn modelId="{10BB4307-6A43-4B85-80BF-794921F13E7B}" type="presOf" srcId="{1F34BBCC-39D5-484B-85DA-E1C88A06AF03}" destId="{29880349-CDC9-49BF-A166-8CAE7C9B1101}" srcOrd="0" destOrd="0" presId="urn:microsoft.com/office/officeart/2005/8/layout/hierarchy4"/>
    <dgm:cxn modelId="{4FBE6487-291B-4AC4-874D-F321FB848721}" type="presOf" srcId="{5EB2B1BB-9657-45FC-BA72-7F56EFB7F07D}" destId="{AF69D682-4E78-4D1E-8F6F-9FB20729CFE8}" srcOrd="0" destOrd="0" presId="urn:microsoft.com/office/officeart/2005/8/layout/hierarchy4"/>
    <dgm:cxn modelId="{AA10AB77-9147-497B-ABB4-3E901B19E789}" type="presOf" srcId="{627B0058-2423-473D-B036-656E98396206}" destId="{40C57038-8353-4D3C-B72D-59F6E4286C5B}" srcOrd="0" destOrd="0" presId="urn:microsoft.com/office/officeart/2005/8/layout/hierarchy4"/>
    <dgm:cxn modelId="{B7DBF932-8C78-4EBE-9AAA-53383657CF06}" type="presParOf" srcId="{29880349-CDC9-49BF-A166-8CAE7C9B1101}" destId="{E6EE7CB0-023A-4EB0-8585-2A3C8D547B73}" srcOrd="0" destOrd="0" presId="urn:microsoft.com/office/officeart/2005/8/layout/hierarchy4"/>
    <dgm:cxn modelId="{C024378A-D4D5-4959-94A9-AE3A2FC74CFC}" type="presParOf" srcId="{E6EE7CB0-023A-4EB0-8585-2A3C8D547B73}" destId="{AF69D682-4E78-4D1E-8F6F-9FB20729CFE8}" srcOrd="0" destOrd="0" presId="urn:microsoft.com/office/officeart/2005/8/layout/hierarchy4"/>
    <dgm:cxn modelId="{F5343753-D3AE-4EF4-A6B5-5D5158CC3E3B}" type="presParOf" srcId="{E6EE7CB0-023A-4EB0-8585-2A3C8D547B73}" destId="{496E0F03-8400-45F3-A7B8-E529FBB7C358}" srcOrd="1" destOrd="0" presId="urn:microsoft.com/office/officeart/2005/8/layout/hierarchy4"/>
    <dgm:cxn modelId="{782F0F7B-4CCA-4B4F-AC8E-F774457556DE}" type="presParOf" srcId="{E6EE7CB0-023A-4EB0-8585-2A3C8D547B73}" destId="{16181DCD-9543-48BC-8B20-018D4D7BC6AC}" srcOrd="2" destOrd="0" presId="urn:microsoft.com/office/officeart/2005/8/layout/hierarchy4"/>
    <dgm:cxn modelId="{608EFA82-E503-42BF-8983-D2FB2DFA88E5}" type="presParOf" srcId="{16181DCD-9543-48BC-8B20-018D4D7BC6AC}" destId="{643FDB37-074F-4BD9-ACE8-3CCB66A8B747}" srcOrd="0" destOrd="0" presId="urn:microsoft.com/office/officeart/2005/8/layout/hierarchy4"/>
    <dgm:cxn modelId="{B431C2FD-2208-442A-BF10-A9BF4C2E2060}" type="presParOf" srcId="{643FDB37-074F-4BD9-ACE8-3CCB66A8B747}" destId="{A21A5256-907D-49C5-9953-F4BCFB1032F9}" srcOrd="0" destOrd="0" presId="urn:microsoft.com/office/officeart/2005/8/layout/hierarchy4"/>
    <dgm:cxn modelId="{6F6746F8-9923-47F2-8BCB-D63FD014A712}" type="presParOf" srcId="{643FDB37-074F-4BD9-ACE8-3CCB66A8B747}" destId="{747AC63B-D3EB-403D-AAD7-FF7887E80385}" srcOrd="1" destOrd="0" presId="urn:microsoft.com/office/officeart/2005/8/layout/hierarchy4"/>
    <dgm:cxn modelId="{56B730BA-A8C6-47BF-9D88-4701C66F7FFB}" type="presParOf" srcId="{643FDB37-074F-4BD9-ACE8-3CCB66A8B747}" destId="{EE4FFB07-08B7-4A66-ADCD-0491E2BCF1CA}" srcOrd="2" destOrd="0" presId="urn:microsoft.com/office/officeart/2005/8/layout/hierarchy4"/>
    <dgm:cxn modelId="{986A5405-03FB-4050-8A45-794182371120}" type="presParOf" srcId="{EE4FFB07-08B7-4A66-ADCD-0491E2BCF1CA}" destId="{362067B8-A1EA-4A75-A96A-E5BC933AB81F}" srcOrd="0" destOrd="0" presId="urn:microsoft.com/office/officeart/2005/8/layout/hierarchy4"/>
    <dgm:cxn modelId="{242978F8-39C6-48E2-B603-E6D6F05A14D9}" type="presParOf" srcId="{362067B8-A1EA-4A75-A96A-E5BC933AB81F}" destId="{40C57038-8353-4D3C-B72D-59F6E4286C5B}" srcOrd="0" destOrd="0" presId="urn:microsoft.com/office/officeart/2005/8/layout/hierarchy4"/>
    <dgm:cxn modelId="{670D838A-8301-4B72-A951-56EEDC82C4F3}" type="presParOf" srcId="{362067B8-A1EA-4A75-A96A-E5BC933AB81F}" destId="{D326C6E1-91CE-4982-BF10-E703813C044E}" srcOrd="1" destOrd="0" presId="urn:microsoft.com/office/officeart/2005/8/layout/hierarchy4"/>
    <dgm:cxn modelId="{DF0FC2EE-B05A-43A0-B759-DB72D20EB80E}" type="presParOf" srcId="{EE4FFB07-08B7-4A66-ADCD-0491E2BCF1CA}" destId="{B4686D39-EEA1-495E-90F9-CF2DA1659D57}" srcOrd="1" destOrd="0" presId="urn:microsoft.com/office/officeart/2005/8/layout/hierarchy4"/>
    <dgm:cxn modelId="{02FFA11C-A3F2-485D-BE7D-63DC3054D876}" type="presParOf" srcId="{EE4FFB07-08B7-4A66-ADCD-0491E2BCF1CA}" destId="{17B02DF1-0744-44CE-B9B6-06B44D13D18E}" srcOrd="2" destOrd="0" presId="urn:microsoft.com/office/officeart/2005/8/layout/hierarchy4"/>
    <dgm:cxn modelId="{D2A513EA-1853-4A32-8A03-C8FB071726B2}" type="presParOf" srcId="{17B02DF1-0744-44CE-B9B6-06B44D13D18E}" destId="{4192DD16-7A22-4013-B005-4C574F348219}" srcOrd="0" destOrd="0" presId="urn:microsoft.com/office/officeart/2005/8/layout/hierarchy4"/>
    <dgm:cxn modelId="{A3F42F40-9EC1-4B80-83F6-5028C1328FB0}" type="presParOf" srcId="{17B02DF1-0744-44CE-B9B6-06B44D13D18E}" destId="{ACF6E68F-A6A6-4028-A364-77B51EAD5A39}" srcOrd="1" destOrd="0" presId="urn:microsoft.com/office/officeart/2005/8/layout/hierarchy4"/>
    <dgm:cxn modelId="{31DC953C-6374-4F19-A897-4A82331CA79B}" type="presParOf" srcId="{16181DCD-9543-48BC-8B20-018D4D7BC6AC}" destId="{B94A9C53-F0C6-4AAD-8840-69016407EAC0}" srcOrd="1" destOrd="0" presId="urn:microsoft.com/office/officeart/2005/8/layout/hierarchy4"/>
    <dgm:cxn modelId="{9C6E6C7A-EB6E-4589-9789-3182383DE858}" type="presParOf" srcId="{16181DCD-9543-48BC-8B20-018D4D7BC6AC}" destId="{2974DE37-7ED4-4646-8596-C844939A10DD}" srcOrd="2" destOrd="0" presId="urn:microsoft.com/office/officeart/2005/8/layout/hierarchy4"/>
    <dgm:cxn modelId="{F76F14DA-F3DD-4EB6-954E-14748371A306}" type="presParOf" srcId="{2974DE37-7ED4-4646-8596-C844939A10DD}" destId="{0CE7F745-702B-4EB2-B879-F84E795FE6BE}" srcOrd="0" destOrd="0" presId="urn:microsoft.com/office/officeart/2005/8/layout/hierarchy4"/>
    <dgm:cxn modelId="{D73A9F44-600D-4F58-AD3F-54F9124F4E7D}" type="presParOf" srcId="{2974DE37-7ED4-4646-8596-C844939A10DD}" destId="{4DE16946-ABE0-4F7B-B762-4A39005BF3CB}" srcOrd="1" destOrd="0" presId="urn:microsoft.com/office/officeart/2005/8/layout/hierarchy4"/>
    <dgm:cxn modelId="{7E7C51BC-FA17-4689-834B-91D657F6FDA3}" type="presParOf" srcId="{2974DE37-7ED4-4646-8596-C844939A10DD}" destId="{030C48B2-8719-4E5C-9F0C-AD36621270D8}" srcOrd="2" destOrd="0" presId="urn:microsoft.com/office/officeart/2005/8/layout/hierarchy4"/>
    <dgm:cxn modelId="{81741F71-837D-499E-898C-D9457A76A844}" type="presParOf" srcId="{030C48B2-8719-4E5C-9F0C-AD36621270D8}" destId="{A79B1E40-CC3A-4234-92B0-3F1FEBA7D52A}" srcOrd="0" destOrd="0" presId="urn:microsoft.com/office/officeart/2005/8/layout/hierarchy4"/>
    <dgm:cxn modelId="{F9F55CD2-FE6A-44D7-ACB1-FEA5BEA89675}" type="presParOf" srcId="{A79B1E40-CC3A-4234-92B0-3F1FEBA7D52A}" destId="{4F2A219B-A9B9-4A48-9D1F-C93E3183B270}" srcOrd="0" destOrd="0" presId="urn:microsoft.com/office/officeart/2005/8/layout/hierarchy4"/>
    <dgm:cxn modelId="{97C437AF-44E2-49F6-A3EB-29BF8F3CC3BE}" type="presParOf" srcId="{A79B1E40-CC3A-4234-92B0-3F1FEBA7D52A}" destId="{C8920F48-EC85-441A-BF3A-673FAF84081A}" srcOrd="1" destOrd="0" presId="urn:microsoft.com/office/officeart/2005/8/layout/hierarchy4"/>
    <dgm:cxn modelId="{F03A94BA-F7F5-4EF5-B04A-5D4497EF11E1}" type="presParOf" srcId="{16181DCD-9543-48BC-8B20-018D4D7BC6AC}" destId="{1AEE264A-B07E-4706-9401-EFECEAA6015E}" srcOrd="3" destOrd="0" presId="urn:microsoft.com/office/officeart/2005/8/layout/hierarchy4"/>
    <dgm:cxn modelId="{67FD0ABD-35CD-4AA9-BB6C-6C3C24848B31}" type="presParOf" srcId="{16181DCD-9543-48BC-8B20-018D4D7BC6AC}" destId="{F759A21C-CE46-47B4-91BC-1F1FDA7F64CC}" srcOrd="4" destOrd="0" presId="urn:microsoft.com/office/officeart/2005/8/layout/hierarchy4"/>
    <dgm:cxn modelId="{5C9E7646-5B97-41FA-98C0-DCD15CF46782}" type="presParOf" srcId="{F759A21C-CE46-47B4-91BC-1F1FDA7F64CC}" destId="{83D5D133-F397-4D93-B144-946EA075DE53}" srcOrd="0" destOrd="0" presId="urn:microsoft.com/office/officeart/2005/8/layout/hierarchy4"/>
    <dgm:cxn modelId="{8545E42C-C2CB-4FFA-AF44-B7CE38AFDFEC}" type="presParOf" srcId="{F759A21C-CE46-47B4-91BC-1F1FDA7F64CC}" destId="{2142AAF2-5F54-40D7-A8CA-95E195D016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34BBCC-39D5-484B-85DA-E1C88A06AF0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BE"/>
        </a:p>
      </dgm:t>
    </dgm:pt>
    <dgm:pt modelId="{5EB2B1BB-9657-45FC-BA72-7F56EFB7F07D}">
      <dgm:prSet phldrT="[Text]"/>
      <dgm:spPr/>
      <dgm:t>
        <a:bodyPr/>
        <a:lstStyle/>
        <a:p>
          <a:r>
            <a:rPr lang="nl-BE" dirty="0"/>
            <a:t>Windoc</a:t>
          </a:r>
        </a:p>
      </dgm:t>
    </dgm:pt>
    <dgm:pt modelId="{20A921C7-F6D2-474E-9C74-F5BC6A77726D}" type="parTrans" cxnId="{E1545002-6BFB-48CE-A2F8-B0315EF763AD}">
      <dgm:prSet/>
      <dgm:spPr/>
      <dgm:t>
        <a:bodyPr/>
        <a:lstStyle/>
        <a:p>
          <a:endParaRPr lang="nl-BE"/>
        </a:p>
      </dgm:t>
    </dgm:pt>
    <dgm:pt modelId="{A2943FEE-FB59-4480-938F-0D1B564FF699}" type="sibTrans" cxnId="{E1545002-6BFB-48CE-A2F8-B0315EF763AD}">
      <dgm:prSet/>
      <dgm:spPr/>
      <dgm:t>
        <a:bodyPr/>
        <a:lstStyle/>
        <a:p>
          <a:endParaRPr lang="nl-BE"/>
        </a:p>
      </dgm:t>
    </dgm:pt>
    <dgm:pt modelId="{531A9559-A6B6-4740-A5BC-20C1DDE666DE}">
      <dgm:prSet phldrT="[Text]"/>
      <dgm:spPr/>
      <dgm:t>
        <a:bodyPr/>
        <a:lstStyle/>
        <a:p>
          <a:r>
            <a:rPr lang="nl-BE" dirty="0"/>
            <a:t>Care</a:t>
          </a:r>
          <a:r>
            <a:rPr lang="nl-BE" b="1" dirty="0"/>
            <a:t>Co</a:t>
          </a:r>
          <a:r>
            <a:rPr lang="nl-BE" dirty="0"/>
            <a:t>nnect</a:t>
          </a:r>
        </a:p>
      </dgm:t>
    </dgm:pt>
    <dgm:pt modelId="{A38C1B85-E350-48A3-88EF-66A2000F2CC9}" type="parTrans" cxnId="{7C16F0A1-05D9-4B8E-A1A8-F1A4CA3829E9}">
      <dgm:prSet/>
      <dgm:spPr/>
      <dgm:t>
        <a:bodyPr/>
        <a:lstStyle/>
        <a:p>
          <a:endParaRPr lang="nl-BE"/>
        </a:p>
      </dgm:t>
    </dgm:pt>
    <dgm:pt modelId="{4F7F1529-3CFF-452A-AFB5-B5A09AD6990C}" type="sibTrans" cxnId="{7C16F0A1-05D9-4B8E-A1A8-F1A4CA3829E9}">
      <dgm:prSet/>
      <dgm:spPr/>
      <dgm:t>
        <a:bodyPr/>
        <a:lstStyle/>
        <a:p>
          <a:endParaRPr lang="nl-BE"/>
        </a:p>
      </dgm:t>
    </dgm:pt>
    <dgm:pt modelId="{627B0058-2423-473D-B036-656E98396206}">
      <dgm:prSet phldrT="[Text]"/>
      <dgm:spPr/>
      <dgm:t>
        <a:bodyPr/>
        <a:lstStyle/>
        <a:p>
          <a:r>
            <a:rPr lang="nl-BE" dirty="0"/>
            <a:t>Daktari</a:t>
          </a:r>
        </a:p>
      </dgm:t>
    </dgm:pt>
    <dgm:pt modelId="{375AB334-D2D3-452D-9178-BD0B02708053}" type="parTrans" cxnId="{36D177DE-FFAF-47C1-8AD1-0D9021BD8850}">
      <dgm:prSet/>
      <dgm:spPr/>
      <dgm:t>
        <a:bodyPr/>
        <a:lstStyle/>
        <a:p>
          <a:endParaRPr lang="nl-BE"/>
        </a:p>
      </dgm:t>
    </dgm:pt>
    <dgm:pt modelId="{4A15040D-C412-4A43-B88A-3B9AE0A3CA36}" type="sibTrans" cxnId="{36D177DE-FFAF-47C1-8AD1-0D9021BD8850}">
      <dgm:prSet/>
      <dgm:spPr/>
      <dgm:t>
        <a:bodyPr/>
        <a:lstStyle/>
        <a:p>
          <a:endParaRPr lang="nl-BE"/>
        </a:p>
      </dgm:t>
    </dgm:pt>
    <dgm:pt modelId="{915CA307-CE02-4029-A965-830492009130}">
      <dgm:prSet phldrT="[Text]"/>
      <dgm:spPr/>
      <dgm:t>
        <a:bodyPr/>
        <a:lstStyle/>
        <a:p>
          <a:r>
            <a:rPr lang="nl-BE" dirty="0"/>
            <a:t>H1</a:t>
          </a:r>
        </a:p>
      </dgm:t>
    </dgm:pt>
    <dgm:pt modelId="{0618B75F-0842-4FC5-979B-7256DA453536}" type="parTrans" cxnId="{BB49E160-BCE4-43E1-9463-E53B01E9698E}">
      <dgm:prSet/>
      <dgm:spPr/>
      <dgm:t>
        <a:bodyPr/>
        <a:lstStyle/>
        <a:p>
          <a:endParaRPr lang="nl-BE"/>
        </a:p>
      </dgm:t>
    </dgm:pt>
    <dgm:pt modelId="{6B3FAE02-26BD-4342-AB2D-A0A8D3BEC030}" type="sibTrans" cxnId="{BB49E160-BCE4-43E1-9463-E53B01E9698E}">
      <dgm:prSet/>
      <dgm:spPr/>
      <dgm:t>
        <a:bodyPr/>
        <a:lstStyle/>
        <a:p>
          <a:endParaRPr lang="nl-BE"/>
        </a:p>
      </dgm:t>
    </dgm:pt>
    <dgm:pt modelId="{680CF410-BE81-4670-A820-C1627A049C87}">
      <dgm:prSet/>
      <dgm:spPr/>
      <dgm:t>
        <a:bodyPr/>
        <a:lstStyle/>
        <a:p>
          <a:r>
            <a:rPr lang="nl-BE" dirty="0"/>
            <a:t>Andere</a:t>
          </a:r>
        </a:p>
      </dgm:t>
    </dgm:pt>
    <dgm:pt modelId="{0871EDB9-3AFA-4646-8B48-561277B8C1E3}" type="parTrans" cxnId="{073BEC7C-2B74-4474-832E-6183FDB8F0A1}">
      <dgm:prSet/>
      <dgm:spPr/>
      <dgm:t>
        <a:bodyPr/>
        <a:lstStyle/>
        <a:p>
          <a:endParaRPr lang="nl-BE"/>
        </a:p>
      </dgm:t>
    </dgm:pt>
    <dgm:pt modelId="{E15E5EB6-8FCD-4C55-BEE9-CD48BDDCDF88}" type="sibTrans" cxnId="{073BEC7C-2B74-4474-832E-6183FDB8F0A1}">
      <dgm:prSet/>
      <dgm:spPr/>
      <dgm:t>
        <a:bodyPr/>
        <a:lstStyle/>
        <a:p>
          <a:endParaRPr lang="nl-BE"/>
        </a:p>
      </dgm:t>
    </dgm:pt>
    <dgm:pt modelId="{29880349-CDC9-49BF-A166-8CAE7C9B1101}" type="pres">
      <dgm:prSet presAssocID="{1F34BBCC-39D5-484B-85DA-E1C88A06AF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E6EE7CB0-023A-4EB0-8585-2A3C8D547B73}" type="pres">
      <dgm:prSet presAssocID="{5EB2B1BB-9657-45FC-BA72-7F56EFB7F07D}" presName="vertOne" presStyleCnt="0"/>
      <dgm:spPr/>
    </dgm:pt>
    <dgm:pt modelId="{AF69D682-4E78-4D1E-8F6F-9FB20729CFE8}" type="pres">
      <dgm:prSet presAssocID="{5EB2B1BB-9657-45FC-BA72-7F56EFB7F07D}" presName="txOne" presStyleLbl="node0" presStyleIdx="0" presStyleCnt="1" custScaleX="29846" custScaleY="50549" custLinFactNeighborX="-26413" custLinFactNeighborY="1579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96E0F03-8400-45F3-A7B8-E529FBB7C358}" type="pres">
      <dgm:prSet presAssocID="{5EB2B1BB-9657-45FC-BA72-7F56EFB7F07D}" presName="parTransOne" presStyleCnt="0"/>
      <dgm:spPr/>
    </dgm:pt>
    <dgm:pt modelId="{16181DCD-9543-48BC-8B20-018D4D7BC6AC}" type="pres">
      <dgm:prSet presAssocID="{5EB2B1BB-9657-45FC-BA72-7F56EFB7F07D}" presName="horzOne" presStyleCnt="0"/>
      <dgm:spPr/>
    </dgm:pt>
    <dgm:pt modelId="{643FDB37-074F-4BD9-ACE8-3CCB66A8B747}" type="pres">
      <dgm:prSet presAssocID="{531A9559-A6B6-4740-A5BC-20C1DDE666DE}" presName="vertTwo" presStyleCnt="0"/>
      <dgm:spPr/>
    </dgm:pt>
    <dgm:pt modelId="{A21A5256-907D-49C5-9953-F4BCFB1032F9}" type="pres">
      <dgm:prSet presAssocID="{531A9559-A6B6-4740-A5BC-20C1DDE666DE}" presName="txTwo" presStyleLbl="node2" presStyleIdx="0" presStyleCnt="2" custScaleX="86060" custScaleY="63475" custLinFactNeighborX="1565" custLinFactNeighborY="1018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47AC63B-D3EB-403D-AAD7-FF7887E80385}" type="pres">
      <dgm:prSet presAssocID="{531A9559-A6B6-4740-A5BC-20C1DDE666DE}" presName="parTransTwo" presStyleCnt="0"/>
      <dgm:spPr/>
    </dgm:pt>
    <dgm:pt modelId="{EE4FFB07-08B7-4A66-ADCD-0491E2BCF1CA}" type="pres">
      <dgm:prSet presAssocID="{531A9559-A6B6-4740-A5BC-20C1DDE666DE}" presName="horzTwo" presStyleCnt="0"/>
      <dgm:spPr/>
    </dgm:pt>
    <dgm:pt modelId="{362067B8-A1EA-4A75-A96A-E5BC933AB81F}" type="pres">
      <dgm:prSet presAssocID="{627B0058-2423-473D-B036-656E98396206}" presName="vertThree" presStyleCnt="0"/>
      <dgm:spPr/>
    </dgm:pt>
    <dgm:pt modelId="{40C57038-8353-4D3C-B72D-59F6E4286C5B}" type="pres">
      <dgm:prSet presAssocID="{627B0058-2423-473D-B036-656E98396206}" presName="txThree" presStyleLbl="node3" presStyleIdx="0" presStyleCnt="2" custScaleX="104627" custScaleY="49775" custLinFactX="39972" custLinFactNeighborX="100000" custLinFactNeighborY="-518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326C6E1-91CE-4982-BF10-E703813C044E}" type="pres">
      <dgm:prSet presAssocID="{627B0058-2423-473D-B036-656E98396206}" presName="horzThree" presStyleCnt="0"/>
      <dgm:spPr/>
    </dgm:pt>
    <dgm:pt modelId="{B4686D39-EEA1-495E-90F9-CF2DA1659D57}" type="pres">
      <dgm:prSet presAssocID="{4A15040D-C412-4A43-B88A-3B9AE0A3CA36}" presName="sibSpaceThree" presStyleCnt="0"/>
      <dgm:spPr/>
    </dgm:pt>
    <dgm:pt modelId="{17B02DF1-0744-44CE-B9B6-06B44D13D18E}" type="pres">
      <dgm:prSet presAssocID="{680CF410-BE81-4670-A820-C1627A049C87}" presName="vertThree" presStyleCnt="0"/>
      <dgm:spPr/>
    </dgm:pt>
    <dgm:pt modelId="{4192DD16-7A22-4013-B005-4C574F348219}" type="pres">
      <dgm:prSet presAssocID="{680CF410-BE81-4670-A820-C1627A049C87}" presName="txThree" presStyleLbl="node3" presStyleIdx="1" presStyleCnt="2" custScaleX="69021" custScaleY="39856" custLinFactNeighborX="-78154" custLinFactNeighborY="17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CF6E68F-A6A6-4028-A364-77B51EAD5A39}" type="pres">
      <dgm:prSet presAssocID="{680CF410-BE81-4670-A820-C1627A049C87}" presName="horzThree" presStyleCnt="0"/>
      <dgm:spPr/>
    </dgm:pt>
    <dgm:pt modelId="{B94A9C53-F0C6-4AAD-8840-69016407EAC0}" type="pres">
      <dgm:prSet presAssocID="{4F7F1529-3CFF-452A-AFB5-B5A09AD6990C}" presName="sibSpaceTwo" presStyleCnt="0"/>
      <dgm:spPr/>
    </dgm:pt>
    <dgm:pt modelId="{2974DE37-7ED4-4646-8596-C844939A10DD}" type="pres">
      <dgm:prSet presAssocID="{915CA307-CE02-4029-A965-830492009130}" presName="vertTwo" presStyleCnt="0"/>
      <dgm:spPr/>
    </dgm:pt>
    <dgm:pt modelId="{0CE7F745-702B-4EB2-B879-F84E795FE6BE}" type="pres">
      <dgm:prSet presAssocID="{915CA307-CE02-4029-A965-830492009130}" presName="txTwo" presStyleLbl="node2" presStyleIdx="1" presStyleCnt="2" custScaleX="86489" custScaleY="44777" custLinFactY="-57470" custLinFactNeighborX="-26309" custLinFactNeighborY="-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30C48B2-8719-4E5C-9F0C-AD36621270D8}" type="pres">
      <dgm:prSet presAssocID="{915CA307-CE02-4029-A965-830492009130}" presName="horzTwo" presStyleCnt="0"/>
      <dgm:spPr/>
    </dgm:pt>
  </dgm:ptLst>
  <dgm:cxnLst>
    <dgm:cxn modelId="{046153C4-92B3-44C7-88BF-B072BA266F2B}" type="presOf" srcId="{531A9559-A6B6-4740-A5BC-20C1DDE666DE}" destId="{A21A5256-907D-49C5-9953-F4BCFB1032F9}" srcOrd="0" destOrd="0" presId="urn:microsoft.com/office/officeart/2005/8/layout/hierarchy4"/>
    <dgm:cxn modelId="{726B5B3F-6F0E-434E-BCDC-C484B6D6A2D8}" type="presOf" srcId="{915CA307-CE02-4029-A965-830492009130}" destId="{0CE7F745-702B-4EB2-B879-F84E795FE6BE}" srcOrd="0" destOrd="0" presId="urn:microsoft.com/office/officeart/2005/8/layout/hierarchy4"/>
    <dgm:cxn modelId="{FFF1A997-D8F2-4ABB-B165-8C679B885895}" type="presOf" srcId="{1F34BBCC-39D5-484B-85DA-E1C88A06AF03}" destId="{29880349-CDC9-49BF-A166-8CAE7C9B1101}" srcOrd="0" destOrd="0" presId="urn:microsoft.com/office/officeart/2005/8/layout/hierarchy4"/>
    <dgm:cxn modelId="{F700DAE8-14DD-4B15-874E-3DEA6FA186F8}" type="presOf" srcId="{680CF410-BE81-4670-A820-C1627A049C87}" destId="{4192DD16-7A22-4013-B005-4C574F348219}" srcOrd="0" destOrd="0" presId="urn:microsoft.com/office/officeart/2005/8/layout/hierarchy4"/>
    <dgm:cxn modelId="{073BEC7C-2B74-4474-832E-6183FDB8F0A1}" srcId="{531A9559-A6B6-4740-A5BC-20C1DDE666DE}" destId="{680CF410-BE81-4670-A820-C1627A049C87}" srcOrd="1" destOrd="0" parTransId="{0871EDB9-3AFA-4646-8B48-561277B8C1E3}" sibTransId="{E15E5EB6-8FCD-4C55-BEE9-CD48BDDCDF88}"/>
    <dgm:cxn modelId="{BB49E160-BCE4-43E1-9463-E53B01E9698E}" srcId="{5EB2B1BB-9657-45FC-BA72-7F56EFB7F07D}" destId="{915CA307-CE02-4029-A965-830492009130}" srcOrd="1" destOrd="0" parTransId="{0618B75F-0842-4FC5-979B-7256DA453536}" sibTransId="{6B3FAE02-26BD-4342-AB2D-A0A8D3BEC030}"/>
    <dgm:cxn modelId="{E1545002-6BFB-48CE-A2F8-B0315EF763AD}" srcId="{1F34BBCC-39D5-484B-85DA-E1C88A06AF03}" destId="{5EB2B1BB-9657-45FC-BA72-7F56EFB7F07D}" srcOrd="0" destOrd="0" parTransId="{20A921C7-F6D2-474E-9C74-F5BC6A77726D}" sibTransId="{A2943FEE-FB59-4480-938F-0D1B564FF699}"/>
    <dgm:cxn modelId="{36D177DE-FFAF-47C1-8AD1-0D9021BD8850}" srcId="{531A9559-A6B6-4740-A5BC-20C1DDE666DE}" destId="{627B0058-2423-473D-B036-656E98396206}" srcOrd="0" destOrd="0" parTransId="{375AB334-D2D3-452D-9178-BD0B02708053}" sibTransId="{4A15040D-C412-4A43-B88A-3B9AE0A3CA36}"/>
    <dgm:cxn modelId="{2C6598C7-2D15-4381-95B2-CC0FFAB58677}" type="presOf" srcId="{627B0058-2423-473D-B036-656E98396206}" destId="{40C57038-8353-4D3C-B72D-59F6E4286C5B}" srcOrd="0" destOrd="0" presId="urn:microsoft.com/office/officeart/2005/8/layout/hierarchy4"/>
    <dgm:cxn modelId="{7C16F0A1-05D9-4B8E-A1A8-F1A4CA3829E9}" srcId="{5EB2B1BB-9657-45FC-BA72-7F56EFB7F07D}" destId="{531A9559-A6B6-4740-A5BC-20C1DDE666DE}" srcOrd="0" destOrd="0" parTransId="{A38C1B85-E350-48A3-88EF-66A2000F2CC9}" sibTransId="{4F7F1529-3CFF-452A-AFB5-B5A09AD6990C}"/>
    <dgm:cxn modelId="{E4188239-B784-4191-B65C-748105EBFC68}" type="presOf" srcId="{5EB2B1BB-9657-45FC-BA72-7F56EFB7F07D}" destId="{AF69D682-4E78-4D1E-8F6F-9FB20729CFE8}" srcOrd="0" destOrd="0" presId="urn:microsoft.com/office/officeart/2005/8/layout/hierarchy4"/>
    <dgm:cxn modelId="{0026B15E-839B-4793-9509-C242A0392A77}" type="presParOf" srcId="{29880349-CDC9-49BF-A166-8CAE7C9B1101}" destId="{E6EE7CB0-023A-4EB0-8585-2A3C8D547B73}" srcOrd="0" destOrd="0" presId="urn:microsoft.com/office/officeart/2005/8/layout/hierarchy4"/>
    <dgm:cxn modelId="{2A34F5FA-2B2B-456C-A931-41ADBDC12FD2}" type="presParOf" srcId="{E6EE7CB0-023A-4EB0-8585-2A3C8D547B73}" destId="{AF69D682-4E78-4D1E-8F6F-9FB20729CFE8}" srcOrd="0" destOrd="0" presId="urn:microsoft.com/office/officeart/2005/8/layout/hierarchy4"/>
    <dgm:cxn modelId="{AE91C570-E3BF-46B7-9F66-EEE4135F36D2}" type="presParOf" srcId="{E6EE7CB0-023A-4EB0-8585-2A3C8D547B73}" destId="{496E0F03-8400-45F3-A7B8-E529FBB7C358}" srcOrd="1" destOrd="0" presId="urn:microsoft.com/office/officeart/2005/8/layout/hierarchy4"/>
    <dgm:cxn modelId="{0923939D-0253-4DC3-ABDE-4D54AFCD14E0}" type="presParOf" srcId="{E6EE7CB0-023A-4EB0-8585-2A3C8D547B73}" destId="{16181DCD-9543-48BC-8B20-018D4D7BC6AC}" srcOrd="2" destOrd="0" presId="urn:microsoft.com/office/officeart/2005/8/layout/hierarchy4"/>
    <dgm:cxn modelId="{B2E3F2CF-4B1F-458C-90F5-49C86DA1967B}" type="presParOf" srcId="{16181DCD-9543-48BC-8B20-018D4D7BC6AC}" destId="{643FDB37-074F-4BD9-ACE8-3CCB66A8B747}" srcOrd="0" destOrd="0" presId="urn:microsoft.com/office/officeart/2005/8/layout/hierarchy4"/>
    <dgm:cxn modelId="{89223D1E-B124-4473-AAFB-C7466F4D2948}" type="presParOf" srcId="{643FDB37-074F-4BD9-ACE8-3CCB66A8B747}" destId="{A21A5256-907D-49C5-9953-F4BCFB1032F9}" srcOrd="0" destOrd="0" presId="urn:microsoft.com/office/officeart/2005/8/layout/hierarchy4"/>
    <dgm:cxn modelId="{2A832136-EA38-48F0-A911-519DA1319C93}" type="presParOf" srcId="{643FDB37-074F-4BD9-ACE8-3CCB66A8B747}" destId="{747AC63B-D3EB-403D-AAD7-FF7887E80385}" srcOrd="1" destOrd="0" presId="urn:microsoft.com/office/officeart/2005/8/layout/hierarchy4"/>
    <dgm:cxn modelId="{B1BCD66A-51FA-4E21-97A7-B6D192DB1E52}" type="presParOf" srcId="{643FDB37-074F-4BD9-ACE8-3CCB66A8B747}" destId="{EE4FFB07-08B7-4A66-ADCD-0491E2BCF1CA}" srcOrd="2" destOrd="0" presId="urn:microsoft.com/office/officeart/2005/8/layout/hierarchy4"/>
    <dgm:cxn modelId="{8593BC5A-2EBC-4596-96B1-794070A66065}" type="presParOf" srcId="{EE4FFB07-08B7-4A66-ADCD-0491E2BCF1CA}" destId="{362067B8-A1EA-4A75-A96A-E5BC933AB81F}" srcOrd="0" destOrd="0" presId="urn:microsoft.com/office/officeart/2005/8/layout/hierarchy4"/>
    <dgm:cxn modelId="{78B4774E-876F-4485-B823-801FF6624407}" type="presParOf" srcId="{362067B8-A1EA-4A75-A96A-E5BC933AB81F}" destId="{40C57038-8353-4D3C-B72D-59F6E4286C5B}" srcOrd="0" destOrd="0" presId="urn:microsoft.com/office/officeart/2005/8/layout/hierarchy4"/>
    <dgm:cxn modelId="{F30F2C85-F220-4DED-93D5-BC806EBCF42F}" type="presParOf" srcId="{362067B8-A1EA-4A75-A96A-E5BC933AB81F}" destId="{D326C6E1-91CE-4982-BF10-E703813C044E}" srcOrd="1" destOrd="0" presId="urn:microsoft.com/office/officeart/2005/8/layout/hierarchy4"/>
    <dgm:cxn modelId="{A2739FA3-C1BC-4B7A-A9AA-41A06C39DF6A}" type="presParOf" srcId="{EE4FFB07-08B7-4A66-ADCD-0491E2BCF1CA}" destId="{B4686D39-EEA1-495E-90F9-CF2DA1659D57}" srcOrd="1" destOrd="0" presId="urn:microsoft.com/office/officeart/2005/8/layout/hierarchy4"/>
    <dgm:cxn modelId="{B32281F5-A7E1-4E65-8A86-44DFBC220928}" type="presParOf" srcId="{EE4FFB07-08B7-4A66-ADCD-0491E2BCF1CA}" destId="{17B02DF1-0744-44CE-B9B6-06B44D13D18E}" srcOrd="2" destOrd="0" presId="urn:microsoft.com/office/officeart/2005/8/layout/hierarchy4"/>
    <dgm:cxn modelId="{3478EA32-158B-4903-9EA3-10934D59A333}" type="presParOf" srcId="{17B02DF1-0744-44CE-B9B6-06B44D13D18E}" destId="{4192DD16-7A22-4013-B005-4C574F348219}" srcOrd="0" destOrd="0" presId="urn:microsoft.com/office/officeart/2005/8/layout/hierarchy4"/>
    <dgm:cxn modelId="{C546E207-763E-4520-BC17-499775C3A4E1}" type="presParOf" srcId="{17B02DF1-0744-44CE-B9B6-06B44D13D18E}" destId="{ACF6E68F-A6A6-4028-A364-77B51EAD5A39}" srcOrd="1" destOrd="0" presId="urn:microsoft.com/office/officeart/2005/8/layout/hierarchy4"/>
    <dgm:cxn modelId="{1C6083AB-4645-4997-AEF1-3150632967E4}" type="presParOf" srcId="{16181DCD-9543-48BC-8B20-018D4D7BC6AC}" destId="{B94A9C53-F0C6-4AAD-8840-69016407EAC0}" srcOrd="1" destOrd="0" presId="urn:microsoft.com/office/officeart/2005/8/layout/hierarchy4"/>
    <dgm:cxn modelId="{1BF66A37-A015-46A3-A787-580881B4209A}" type="presParOf" srcId="{16181DCD-9543-48BC-8B20-018D4D7BC6AC}" destId="{2974DE37-7ED4-4646-8596-C844939A10DD}" srcOrd="2" destOrd="0" presId="urn:microsoft.com/office/officeart/2005/8/layout/hierarchy4"/>
    <dgm:cxn modelId="{7E8EBD43-03B7-42C6-B82B-B495CCC72D90}" type="presParOf" srcId="{2974DE37-7ED4-4646-8596-C844939A10DD}" destId="{0CE7F745-702B-4EB2-B879-F84E795FE6BE}" srcOrd="0" destOrd="0" presId="urn:microsoft.com/office/officeart/2005/8/layout/hierarchy4"/>
    <dgm:cxn modelId="{DD0633A5-F7C6-4619-8B33-09E75EA7D35D}" type="presParOf" srcId="{2974DE37-7ED4-4646-8596-C844939A10DD}" destId="{030C48B2-8719-4E5C-9F0C-AD36621270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0545E-FE61-4DD4-AC54-E007BD043EF8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96BA5783-F2C8-4FEF-BE41-7BBEA0E120C0}">
      <dgm:prSet phldrT="[Text]"/>
      <dgm:spPr/>
      <dgm:t>
        <a:bodyPr/>
        <a:lstStyle/>
        <a:p>
          <a:r>
            <a:rPr lang="nl-BE" dirty="0"/>
            <a:t>Server?</a:t>
          </a:r>
        </a:p>
      </dgm:t>
    </dgm:pt>
    <dgm:pt modelId="{C5851620-1B30-4372-9FC4-CCE977B7D036}" type="parTrans" cxnId="{B27952E8-FAB0-4366-8A98-C2DE3AC100C5}">
      <dgm:prSet/>
      <dgm:spPr/>
      <dgm:t>
        <a:bodyPr/>
        <a:lstStyle/>
        <a:p>
          <a:endParaRPr lang="nl-BE"/>
        </a:p>
      </dgm:t>
    </dgm:pt>
    <dgm:pt modelId="{3EF0BF1E-2191-4A2D-A57D-F821B3B8A238}" type="sibTrans" cxnId="{B27952E8-FAB0-4366-8A98-C2DE3AC100C5}">
      <dgm:prSet/>
      <dgm:spPr/>
      <dgm:t>
        <a:bodyPr/>
        <a:lstStyle/>
        <a:p>
          <a:endParaRPr lang="nl-BE"/>
        </a:p>
      </dgm:t>
    </dgm:pt>
    <dgm:pt modelId="{0C909E74-1FAB-495A-8B90-CE161BCF651A}">
      <dgm:prSet phldrT="[Text]"/>
      <dgm:spPr/>
      <dgm:t>
        <a:bodyPr/>
        <a:lstStyle/>
        <a:p>
          <a:r>
            <a:rPr lang="nl-BE" dirty="0"/>
            <a:t>Groep?</a:t>
          </a:r>
        </a:p>
      </dgm:t>
    </dgm:pt>
    <dgm:pt modelId="{C962104F-0246-4D53-AF51-B80ED5832DFD}" type="parTrans" cxnId="{4DC591DD-A5AB-4400-BA7B-5E6CBA3BB872}">
      <dgm:prSet/>
      <dgm:spPr/>
      <dgm:t>
        <a:bodyPr/>
        <a:lstStyle/>
        <a:p>
          <a:endParaRPr lang="nl-BE"/>
        </a:p>
      </dgm:t>
    </dgm:pt>
    <dgm:pt modelId="{DEB494C7-026B-4A12-B4B0-CFED35A99767}" type="sibTrans" cxnId="{4DC591DD-A5AB-4400-BA7B-5E6CBA3BB872}">
      <dgm:prSet/>
      <dgm:spPr/>
      <dgm:t>
        <a:bodyPr/>
        <a:lstStyle/>
        <a:p>
          <a:endParaRPr lang="nl-BE"/>
        </a:p>
      </dgm:t>
    </dgm:pt>
    <dgm:pt modelId="{E25A3677-0106-4D19-8152-A1300119C31E}">
      <dgm:prSet phldrT="[Text]"/>
      <dgm:spPr/>
      <dgm:t>
        <a:bodyPr/>
        <a:lstStyle/>
        <a:p>
          <a:r>
            <a:rPr lang="nl-BE" dirty="0"/>
            <a:t>Welk EMD</a:t>
          </a:r>
        </a:p>
      </dgm:t>
    </dgm:pt>
    <dgm:pt modelId="{D385085F-EF97-4D79-ABF2-C2A6881A6D6D}" type="parTrans" cxnId="{1001BC78-49E4-4DC3-B8C9-6E45292DDECA}">
      <dgm:prSet/>
      <dgm:spPr/>
      <dgm:t>
        <a:bodyPr/>
        <a:lstStyle/>
        <a:p>
          <a:endParaRPr lang="nl-BE"/>
        </a:p>
      </dgm:t>
    </dgm:pt>
    <dgm:pt modelId="{C030DB17-458D-4F4F-A129-9AE97621B289}" type="sibTrans" cxnId="{1001BC78-49E4-4DC3-B8C9-6E45292DDECA}">
      <dgm:prSet/>
      <dgm:spPr/>
      <dgm:t>
        <a:bodyPr/>
        <a:lstStyle/>
        <a:p>
          <a:endParaRPr lang="nl-BE"/>
        </a:p>
      </dgm:t>
    </dgm:pt>
    <dgm:pt modelId="{83AA8F38-4A83-4A57-BD43-2F2F2D2FE318}">
      <dgm:prSet phldrT="[Text]"/>
      <dgm:spPr/>
      <dgm:t>
        <a:bodyPr/>
        <a:lstStyle/>
        <a:p>
          <a:r>
            <a:rPr lang="nl-BE" dirty="0"/>
            <a:t>Prijs?</a:t>
          </a:r>
        </a:p>
      </dgm:t>
    </dgm:pt>
    <dgm:pt modelId="{2740CB32-7FD3-406A-AD77-9FB1A1AB2A8E}" type="parTrans" cxnId="{195D7202-98DF-4268-8C01-8297AD07554F}">
      <dgm:prSet/>
      <dgm:spPr/>
      <dgm:t>
        <a:bodyPr/>
        <a:lstStyle/>
        <a:p>
          <a:endParaRPr lang="nl-BE"/>
        </a:p>
      </dgm:t>
    </dgm:pt>
    <dgm:pt modelId="{E1A198DD-ADD2-4733-B73E-0607B1D7F050}" type="sibTrans" cxnId="{195D7202-98DF-4268-8C01-8297AD07554F}">
      <dgm:prSet/>
      <dgm:spPr/>
      <dgm:t>
        <a:bodyPr/>
        <a:lstStyle/>
        <a:p>
          <a:endParaRPr lang="nl-BE"/>
        </a:p>
      </dgm:t>
    </dgm:pt>
    <dgm:pt modelId="{572E97CE-F978-477E-905F-3A693B17DF81}">
      <dgm:prSet phldrT="[Text]"/>
      <dgm:spPr/>
      <dgm:t>
        <a:bodyPr/>
        <a:lstStyle/>
        <a:p>
          <a:r>
            <a:rPr lang="nl-BE" dirty="0"/>
            <a:t>Solo?</a:t>
          </a:r>
        </a:p>
      </dgm:t>
    </dgm:pt>
    <dgm:pt modelId="{DECA18B0-BF30-411E-8B2A-8FF271DD839E}" type="parTrans" cxnId="{32ACF3D1-19E5-4B44-AF43-4E62F4136F25}">
      <dgm:prSet/>
      <dgm:spPr/>
      <dgm:t>
        <a:bodyPr/>
        <a:lstStyle/>
        <a:p>
          <a:endParaRPr lang="nl-BE"/>
        </a:p>
      </dgm:t>
    </dgm:pt>
    <dgm:pt modelId="{F38A4723-5C61-4261-9739-7F9BA681BD26}" type="sibTrans" cxnId="{32ACF3D1-19E5-4B44-AF43-4E62F4136F25}">
      <dgm:prSet/>
      <dgm:spPr/>
      <dgm:t>
        <a:bodyPr/>
        <a:lstStyle/>
        <a:p>
          <a:endParaRPr lang="nl-BE"/>
        </a:p>
      </dgm:t>
    </dgm:pt>
    <dgm:pt modelId="{64772F9F-0340-4461-9C32-45A685664AAF}">
      <dgm:prSet phldrT="[Text]"/>
      <dgm:spPr/>
      <dgm:t>
        <a:bodyPr/>
        <a:lstStyle/>
        <a:p>
          <a:r>
            <a:rPr lang="nl-BE" dirty="0"/>
            <a:t>??</a:t>
          </a:r>
        </a:p>
      </dgm:t>
    </dgm:pt>
    <dgm:pt modelId="{77F84B48-3EB9-4158-80EE-F3C228EB6ECE}" type="parTrans" cxnId="{CF7D9CE2-AE48-41C8-BF15-F600DFB1D399}">
      <dgm:prSet/>
      <dgm:spPr/>
      <dgm:t>
        <a:bodyPr/>
        <a:lstStyle/>
        <a:p>
          <a:endParaRPr lang="nl-BE"/>
        </a:p>
      </dgm:t>
    </dgm:pt>
    <dgm:pt modelId="{AAD9F8EF-1585-4310-A278-2F10934A65DA}" type="sibTrans" cxnId="{CF7D9CE2-AE48-41C8-BF15-F600DFB1D399}">
      <dgm:prSet/>
      <dgm:spPr/>
      <dgm:t>
        <a:bodyPr/>
        <a:lstStyle/>
        <a:p>
          <a:endParaRPr lang="nl-BE"/>
        </a:p>
      </dgm:t>
    </dgm:pt>
    <dgm:pt modelId="{E1C021FC-E70A-4C24-A6D5-2B3367D3CA61}">
      <dgm:prSet/>
      <dgm:spPr/>
      <dgm:t>
        <a:bodyPr/>
        <a:lstStyle/>
        <a:p>
          <a:r>
            <a:rPr lang="nl-BE" dirty="0"/>
            <a:t>Opties</a:t>
          </a:r>
        </a:p>
      </dgm:t>
    </dgm:pt>
    <dgm:pt modelId="{9569C0C5-F60E-4898-8F1B-266F1036B2BF}" type="parTrans" cxnId="{56E54658-C20D-44BE-84F9-3A452F0C17E4}">
      <dgm:prSet/>
      <dgm:spPr/>
      <dgm:t>
        <a:bodyPr/>
        <a:lstStyle/>
        <a:p>
          <a:endParaRPr lang="nl-BE"/>
        </a:p>
      </dgm:t>
    </dgm:pt>
    <dgm:pt modelId="{F2E22B7F-C474-47CF-9DBE-2D3DCC4965B7}" type="sibTrans" cxnId="{56E54658-C20D-44BE-84F9-3A452F0C17E4}">
      <dgm:prSet/>
      <dgm:spPr/>
      <dgm:t>
        <a:bodyPr/>
        <a:lstStyle/>
        <a:p>
          <a:endParaRPr lang="nl-BE"/>
        </a:p>
      </dgm:t>
    </dgm:pt>
    <dgm:pt modelId="{F58FEE03-FA84-4CDD-AC10-A8A164E52826}" type="pres">
      <dgm:prSet presAssocID="{DB20545E-FE61-4DD4-AC54-E007BD043E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671F87F-7F45-4FE5-A427-D5CC32A98BA5}" type="pres">
      <dgm:prSet presAssocID="{96BA5783-F2C8-4FEF-BE41-7BBEA0E120C0}" presName="root1" presStyleCnt="0"/>
      <dgm:spPr/>
    </dgm:pt>
    <dgm:pt modelId="{5D8C9EAC-28CE-413D-BE46-3EF1F23CD50C}" type="pres">
      <dgm:prSet presAssocID="{96BA5783-F2C8-4FEF-BE41-7BBEA0E120C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D937403-722F-49E4-B28B-1050B23BD568}" type="pres">
      <dgm:prSet presAssocID="{96BA5783-F2C8-4FEF-BE41-7BBEA0E120C0}" presName="level2hierChild" presStyleCnt="0"/>
      <dgm:spPr/>
    </dgm:pt>
    <dgm:pt modelId="{56255532-5652-4866-BDD1-3534AD49A9B1}" type="pres">
      <dgm:prSet presAssocID="{C962104F-0246-4D53-AF51-B80ED5832DFD}" presName="conn2-1" presStyleLbl="parChTrans1D2" presStyleIdx="0" presStyleCnt="2"/>
      <dgm:spPr/>
      <dgm:t>
        <a:bodyPr/>
        <a:lstStyle/>
        <a:p>
          <a:endParaRPr lang="nl-BE"/>
        </a:p>
      </dgm:t>
    </dgm:pt>
    <dgm:pt modelId="{E84EAE8A-6957-4468-B618-283D5B079F61}" type="pres">
      <dgm:prSet presAssocID="{C962104F-0246-4D53-AF51-B80ED5832DFD}" presName="connTx" presStyleLbl="parChTrans1D2" presStyleIdx="0" presStyleCnt="2"/>
      <dgm:spPr/>
      <dgm:t>
        <a:bodyPr/>
        <a:lstStyle/>
        <a:p>
          <a:endParaRPr lang="nl-BE"/>
        </a:p>
      </dgm:t>
    </dgm:pt>
    <dgm:pt modelId="{6A069EA2-9EEE-4C7E-89F5-0CB27ED122B3}" type="pres">
      <dgm:prSet presAssocID="{0C909E74-1FAB-495A-8B90-CE161BCF651A}" presName="root2" presStyleCnt="0"/>
      <dgm:spPr/>
    </dgm:pt>
    <dgm:pt modelId="{781E400A-835E-473E-BEAC-72D103F0196D}" type="pres">
      <dgm:prSet presAssocID="{0C909E74-1FAB-495A-8B90-CE161BCF651A}" presName="LevelTwoTextNode" presStyleLbl="node2" presStyleIdx="0" presStyleCnt="2" custLinFactNeighborX="1380" custLinFactNeighborY="9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993143E-F91C-4AF3-B821-A9677353005D}" type="pres">
      <dgm:prSet presAssocID="{0C909E74-1FAB-495A-8B90-CE161BCF651A}" presName="level3hierChild" presStyleCnt="0"/>
      <dgm:spPr/>
    </dgm:pt>
    <dgm:pt modelId="{D4A73C93-3486-4E23-BC3D-FC8229F45758}" type="pres">
      <dgm:prSet presAssocID="{D385085F-EF97-4D79-ABF2-C2A6881A6D6D}" presName="conn2-1" presStyleLbl="parChTrans1D3" presStyleIdx="0" presStyleCnt="4"/>
      <dgm:spPr/>
      <dgm:t>
        <a:bodyPr/>
        <a:lstStyle/>
        <a:p>
          <a:endParaRPr lang="nl-BE"/>
        </a:p>
      </dgm:t>
    </dgm:pt>
    <dgm:pt modelId="{DB0E6763-026D-4C42-979C-5E86290D7B13}" type="pres">
      <dgm:prSet presAssocID="{D385085F-EF97-4D79-ABF2-C2A6881A6D6D}" presName="connTx" presStyleLbl="parChTrans1D3" presStyleIdx="0" presStyleCnt="4"/>
      <dgm:spPr/>
      <dgm:t>
        <a:bodyPr/>
        <a:lstStyle/>
        <a:p>
          <a:endParaRPr lang="nl-BE"/>
        </a:p>
      </dgm:t>
    </dgm:pt>
    <dgm:pt modelId="{8A7ABBC6-32AE-40BF-8FB3-58F04BD98AB3}" type="pres">
      <dgm:prSet presAssocID="{E25A3677-0106-4D19-8152-A1300119C31E}" presName="root2" presStyleCnt="0"/>
      <dgm:spPr/>
    </dgm:pt>
    <dgm:pt modelId="{BA9AE152-3613-4CA3-8795-EFA80C2EDBD7}" type="pres">
      <dgm:prSet presAssocID="{E25A3677-0106-4D19-8152-A1300119C31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339ED7F-10A2-45E0-82DC-80BCFE74F865}" type="pres">
      <dgm:prSet presAssocID="{E25A3677-0106-4D19-8152-A1300119C31E}" presName="level3hierChild" presStyleCnt="0"/>
      <dgm:spPr/>
    </dgm:pt>
    <dgm:pt modelId="{4ED67D10-408C-4CD3-8A96-954B3E90941A}" type="pres">
      <dgm:prSet presAssocID="{2740CB32-7FD3-406A-AD77-9FB1A1AB2A8E}" presName="conn2-1" presStyleLbl="parChTrans1D3" presStyleIdx="1" presStyleCnt="4"/>
      <dgm:spPr/>
      <dgm:t>
        <a:bodyPr/>
        <a:lstStyle/>
        <a:p>
          <a:endParaRPr lang="nl-BE"/>
        </a:p>
      </dgm:t>
    </dgm:pt>
    <dgm:pt modelId="{F07592D5-1077-4C18-926E-C8D9AED04218}" type="pres">
      <dgm:prSet presAssocID="{2740CB32-7FD3-406A-AD77-9FB1A1AB2A8E}" presName="connTx" presStyleLbl="parChTrans1D3" presStyleIdx="1" presStyleCnt="4"/>
      <dgm:spPr/>
      <dgm:t>
        <a:bodyPr/>
        <a:lstStyle/>
        <a:p>
          <a:endParaRPr lang="nl-BE"/>
        </a:p>
      </dgm:t>
    </dgm:pt>
    <dgm:pt modelId="{6703D95A-C264-48CC-B67D-CEA7A1C15702}" type="pres">
      <dgm:prSet presAssocID="{83AA8F38-4A83-4A57-BD43-2F2F2D2FE318}" presName="root2" presStyleCnt="0"/>
      <dgm:spPr/>
    </dgm:pt>
    <dgm:pt modelId="{41303AE7-DB01-4E43-8C6D-B93CCBA94E7E}" type="pres">
      <dgm:prSet presAssocID="{83AA8F38-4A83-4A57-BD43-2F2F2D2FE31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EB1FCC9-B926-4922-912B-C68388D48063}" type="pres">
      <dgm:prSet presAssocID="{83AA8F38-4A83-4A57-BD43-2F2F2D2FE318}" presName="level3hierChild" presStyleCnt="0"/>
      <dgm:spPr/>
    </dgm:pt>
    <dgm:pt modelId="{615F17A6-4A05-419E-AE62-15D3484F3871}" type="pres">
      <dgm:prSet presAssocID="{9569C0C5-F60E-4898-8F1B-266F1036B2BF}" presName="conn2-1" presStyleLbl="parChTrans1D3" presStyleIdx="2" presStyleCnt="4"/>
      <dgm:spPr/>
      <dgm:t>
        <a:bodyPr/>
        <a:lstStyle/>
        <a:p>
          <a:endParaRPr lang="nl-BE"/>
        </a:p>
      </dgm:t>
    </dgm:pt>
    <dgm:pt modelId="{AAF7521D-21F2-4AB4-BAB5-CFC03A859DC7}" type="pres">
      <dgm:prSet presAssocID="{9569C0C5-F60E-4898-8F1B-266F1036B2BF}" presName="connTx" presStyleLbl="parChTrans1D3" presStyleIdx="2" presStyleCnt="4"/>
      <dgm:spPr/>
      <dgm:t>
        <a:bodyPr/>
        <a:lstStyle/>
        <a:p>
          <a:endParaRPr lang="nl-BE"/>
        </a:p>
      </dgm:t>
    </dgm:pt>
    <dgm:pt modelId="{52210D33-FE2A-4E36-A325-A98227289625}" type="pres">
      <dgm:prSet presAssocID="{E1C021FC-E70A-4C24-A6D5-2B3367D3CA61}" presName="root2" presStyleCnt="0"/>
      <dgm:spPr/>
    </dgm:pt>
    <dgm:pt modelId="{4C677B81-F1FE-4853-A666-45ED129775D6}" type="pres">
      <dgm:prSet presAssocID="{E1C021FC-E70A-4C24-A6D5-2B3367D3CA6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FB4FA82-EBCE-47B9-8BF1-B58B694BC1D1}" type="pres">
      <dgm:prSet presAssocID="{E1C021FC-E70A-4C24-A6D5-2B3367D3CA61}" presName="level3hierChild" presStyleCnt="0"/>
      <dgm:spPr/>
    </dgm:pt>
    <dgm:pt modelId="{583EBD98-CBBC-4956-97B3-636CA5F020EC}" type="pres">
      <dgm:prSet presAssocID="{DECA18B0-BF30-411E-8B2A-8FF271DD839E}" presName="conn2-1" presStyleLbl="parChTrans1D2" presStyleIdx="1" presStyleCnt="2"/>
      <dgm:spPr/>
      <dgm:t>
        <a:bodyPr/>
        <a:lstStyle/>
        <a:p>
          <a:endParaRPr lang="nl-BE"/>
        </a:p>
      </dgm:t>
    </dgm:pt>
    <dgm:pt modelId="{7AC6F027-9088-46F2-A693-D3B663CA614F}" type="pres">
      <dgm:prSet presAssocID="{DECA18B0-BF30-411E-8B2A-8FF271DD839E}" presName="connTx" presStyleLbl="parChTrans1D2" presStyleIdx="1" presStyleCnt="2"/>
      <dgm:spPr/>
      <dgm:t>
        <a:bodyPr/>
        <a:lstStyle/>
        <a:p>
          <a:endParaRPr lang="nl-BE"/>
        </a:p>
      </dgm:t>
    </dgm:pt>
    <dgm:pt modelId="{C544937C-DE8F-4235-B076-24C4BA85001A}" type="pres">
      <dgm:prSet presAssocID="{572E97CE-F978-477E-905F-3A693B17DF81}" presName="root2" presStyleCnt="0"/>
      <dgm:spPr/>
    </dgm:pt>
    <dgm:pt modelId="{B7282D32-ED0E-495D-9A99-2ACDE97A3153}" type="pres">
      <dgm:prSet presAssocID="{572E97CE-F978-477E-905F-3A693B17DF8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4D7A6A3-028E-4AD0-8F5E-4395097705BE}" type="pres">
      <dgm:prSet presAssocID="{572E97CE-F978-477E-905F-3A693B17DF81}" presName="level3hierChild" presStyleCnt="0"/>
      <dgm:spPr/>
    </dgm:pt>
    <dgm:pt modelId="{9E0ECE9D-7FFC-488C-8B0A-07D296F2FA28}" type="pres">
      <dgm:prSet presAssocID="{77F84B48-3EB9-4158-80EE-F3C228EB6ECE}" presName="conn2-1" presStyleLbl="parChTrans1D3" presStyleIdx="3" presStyleCnt="4"/>
      <dgm:spPr/>
      <dgm:t>
        <a:bodyPr/>
        <a:lstStyle/>
        <a:p>
          <a:endParaRPr lang="nl-BE"/>
        </a:p>
      </dgm:t>
    </dgm:pt>
    <dgm:pt modelId="{03270774-1F4C-4BE0-B60F-3F0C9337C51D}" type="pres">
      <dgm:prSet presAssocID="{77F84B48-3EB9-4158-80EE-F3C228EB6ECE}" presName="connTx" presStyleLbl="parChTrans1D3" presStyleIdx="3" presStyleCnt="4"/>
      <dgm:spPr/>
      <dgm:t>
        <a:bodyPr/>
        <a:lstStyle/>
        <a:p>
          <a:endParaRPr lang="nl-BE"/>
        </a:p>
      </dgm:t>
    </dgm:pt>
    <dgm:pt modelId="{EC121AAA-558F-4D26-B44F-F1E71A7E837B}" type="pres">
      <dgm:prSet presAssocID="{64772F9F-0340-4461-9C32-45A685664AAF}" presName="root2" presStyleCnt="0"/>
      <dgm:spPr/>
    </dgm:pt>
    <dgm:pt modelId="{BDDD6537-F031-408B-8909-A573A71B3CB5}" type="pres">
      <dgm:prSet presAssocID="{64772F9F-0340-4461-9C32-45A685664AAF}" presName="LevelTwoTextNode" presStyleLbl="node3" presStyleIdx="3" presStyleCnt="4" custLinFactNeighborX="1380" custLinFactNeighborY="92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676B0DE-B8E7-41D6-874E-60C9F231C95F}" type="pres">
      <dgm:prSet presAssocID="{64772F9F-0340-4461-9C32-45A685664AAF}" presName="level3hierChild" presStyleCnt="0"/>
      <dgm:spPr/>
    </dgm:pt>
  </dgm:ptLst>
  <dgm:cxnLst>
    <dgm:cxn modelId="{5C32FDEE-2147-4108-9C36-8461DC47F5CD}" type="presOf" srcId="{9569C0C5-F60E-4898-8F1B-266F1036B2BF}" destId="{615F17A6-4A05-419E-AE62-15D3484F3871}" srcOrd="0" destOrd="0" presId="urn:microsoft.com/office/officeart/2005/8/layout/hierarchy2"/>
    <dgm:cxn modelId="{7A9F6D94-9103-456B-A55A-C91A33D2F700}" type="presOf" srcId="{77F84B48-3EB9-4158-80EE-F3C228EB6ECE}" destId="{03270774-1F4C-4BE0-B60F-3F0C9337C51D}" srcOrd="1" destOrd="0" presId="urn:microsoft.com/office/officeart/2005/8/layout/hierarchy2"/>
    <dgm:cxn modelId="{B27952E8-FAB0-4366-8A98-C2DE3AC100C5}" srcId="{DB20545E-FE61-4DD4-AC54-E007BD043EF8}" destId="{96BA5783-F2C8-4FEF-BE41-7BBEA0E120C0}" srcOrd="0" destOrd="0" parTransId="{C5851620-1B30-4372-9FC4-CCE977B7D036}" sibTransId="{3EF0BF1E-2191-4A2D-A57D-F821B3B8A238}"/>
    <dgm:cxn modelId="{9AB7A20B-3E68-441C-96BA-4D206080668D}" type="presOf" srcId="{2740CB32-7FD3-406A-AD77-9FB1A1AB2A8E}" destId="{4ED67D10-408C-4CD3-8A96-954B3E90941A}" srcOrd="0" destOrd="0" presId="urn:microsoft.com/office/officeart/2005/8/layout/hierarchy2"/>
    <dgm:cxn modelId="{634AD5B1-EBF5-4474-AE8F-51F4382A4BC6}" type="presOf" srcId="{DB20545E-FE61-4DD4-AC54-E007BD043EF8}" destId="{F58FEE03-FA84-4CDD-AC10-A8A164E52826}" srcOrd="0" destOrd="0" presId="urn:microsoft.com/office/officeart/2005/8/layout/hierarchy2"/>
    <dgm:cxn modelId="{D3D407A6-6538-4BFD-BB8F-7F11AB48E45D}" type="presOf" srcId="{83AA8F38-4A83-4A57-BD43-2F2F2D2FE318}" destId="{41303AE7-DB01-4E43-8C6D-B93CCBA94E7E}" srcOrd="0" destOrd="0" presId="urn:microsoft.com/office/officeart/2005/8/layout/hierarchy2"/>
    <dgm:cxn modelId="{56E54658-C20D-44BE-84F9-3A452F0C17E4}" srcId="{0C909E74-1FAB-495A-8B90-CE161BCF651A}" destId="{E1C021FC-E70A-4C24-A6D5-2B3367D3CA61}" srcOrd="2" destOrd="0" parTransId="{9569C0C5-F60E-4898-8F1B-266F1036B2BF}" sibTransId="{F2E22B7F-C474-47CF-9DBE-2D3DCC4965B7}"/>
    <dgm:cxn modelId="{CDEFC3C3-47C5-4979-AA16-3D2E62C0884F}" type="presOf" srcId="{2740CB32-7FD3-406A-AD77-9FB1A1AB2A8E}" destId="{F07592D5-1077-4C18-926E-C8D9AED04218}" srcOrd="1" destOrd="0" presId="urn:microsoft.com/office/officeart/2005/8/layout/hierarchy2"/>
    <dgm:cxn modelId="{B41A7E9C-0745-488B-88EC-15C54E0F4EFF}" type="presOf" srcId="{E1C021FC-E70A-4C24-A6D5-2B3367D3CA61}" destId="{4C677B81-F1FE-4853-A666-45ED129775D6}" srcOrd="0" destOrd="0" presId="urn:microsoft.com/office/officeart/2005/8/layout/hierarchy2"/>
    <dgm:cxn modelId="{32ACF3D1-19E5-4B44-AF43-4E62F4136F25}" srcId="{96BA5783-F2C8-4FEF-BE41-7BBEA0E120C0}" destId="{572E97CE-F978-477E-905F-3A693B17DF81}" srcOrd="1" destOrd="0" parTransId="{DECA18B0-BF30-411E-8B2A-8FF271DD839E}" sibTransId="{F38A4723-5C61-4261-9739-7F9BA681BD26}"/>
    <dgm:cxn modelId="{4DC591DD-A5AB-4400-BA7B-5E6CBA3BB872}" srcId="{96BA5783-F2C8-4FEF-BE41-7BBEA0E120C0}" destId="{0C909E74-1FAB-495A-8B90-CE161BCF651A}" srcOrd="0" destOrd="0" parTransId="{C962104F-0246-4D53-AF51-B80ED5832DFD}" sibTransId="{DEB494C7-026B-4A12-B4B0-CFED35A99767}"/>
    <dgm:cxn modelId="{C37985E9-E8D1-4475-B2BE-1896D669F294}" type="presOf" srcId="{96BA5783-F2C8-4FEF-BE41-7BBEA0E120C0}" destId="{5D8C9EAC-28CE-413D-BE46-3EF1F23CD50C}" srcOrd="0" destOrd="0" presId="urn:microsoft.com/office/officeart/2005/8/layout/hierarchy2"/>
    <dgm:cxn modelId="{904B3973-56AC-426F-A9B0-31B8E37CE5B8}" type="presOf" srcId="{9569C0C5-F60E-4898-8F1B-266F1036B2BF}" destId="{AAF7521D-21F2-4AB4-BAB5-CFC03A859DC7}" srcOrd="1" destOrd="0" presId="urn:microsoft.com/office/officeart/2005/8/layout/hierarchy2"/>
    <dgm:cxn modelId="{1001BC78-49E4-4DC3-B8C9-6E45292DDECA}" srcId="{0C909E74-1FAB-495A-8B90-CE161BCF651A}" destId="{E25A3677-0106-4D19-8152-A1300119C31E}" srcOrd="0" destOrd="0" parTransId="{D385085F-EF97-4D79-ABF2-C2A6881A6D6D}" sibTransId="{C030DB17-458D-4F4F-A129-9AE97621B289}"/>
    <dgm:cxn modelId="{C6C229AF-613A-49EE-B7A2-627915D0B8F0}" type="presOf" srcId="{C962104F-0246-4D53-AF51-B80ED5832DFD}" destId="{E84EAE8A-6957-4468-B618-283D5B079F61}" srcOrd="1" destOrd="0" presId="urn:microsoft.com/office/officeart/2005/8/layout/hierarchy2"/>
    <dgm:cxn modelId="{54CA3490-83A0-4678-8C61-5F0BA0D3C134}" type="presOf" srcId="{DECA18B0-BF30-411E-8B2A-8FF271DD839E}" destId="{583EBD98-CBBC-4956-97B3-636CA5F020EC}" srcOrd="0" destOrd="0" presId="urn:microsoft.com/office/officeart/2005/8/layout/hierarchy2"/>
    <dgm:cxn modelId="{8A3728A7-7608-4156-ACE2-20F2E5B574E4}" type="presOf" srcId="{572E97CE-F978-477E-905F-3A693B17DF81}" destId="{B7282D32-ED0E-495D-9A99-2ACDE97A3153}" srcOrd="0" destOrd="0" presId="urn:microsoft.com/office/officeart/2005/8/layout/hierarchy2"/>
    <dgm:cxn modelId="{350D6BE2-6373-49FE-8F6F-1BF9ED869571}" type="presOf" srcId="{D385085F-EF97-4D79-ABF2-C2A6881A6D6D}" destId="{DB0E6763-026D-4C42-979C-5E86290D7B13}" srcOrd="1" destOrd="0" presId="urn:microsoft.com/office/officeart/2005/8/layout/hierarchy2"/>
    <dgm:cxn modelId="{5E08AB85-F253-4CF0-9D98-4953312B0724}" type="presOf" srcId="{64772F9F-0340-4461-9C32-45A685664AAF}" destId="{BDDD6537-F031-408B-8909-A573A71B3CB5}" srcOrd="0" destOrd="0" presId="urn:microsoft.com/office/officeart/2005/8/layout/hierarchy2"/>
    <dgm:cxn modelId="{E7964CE9-A7D5-49C0-BFEA-96C94C5EF59B}" type="presOf" srcId="{0C909E74-1FAB-495A-8B90-CE161BCF651A}" destId="{781E400A-835E-473E-BEAC-72D103F0196D}" srcOrd="0" destOrd="0" presId="urn:microsoft.com/office/officeart/2005/8/layout/hierarchy2"/>
    <dgm:cxn modelId="{3CAD9D59-60A7-4833-BC6C-F228D31391BC}" type="presOf" srcId="{DECA18B0-BF30-411E-8B2A-8FF271DD839E}" destId="{7AC6F027-9088-46F2-A693-D3B663CA614F}" srcOrd="1" destOrd="0" presId="urn:microsoft.com/office/officeart/2005/8/layout/hierarchy2"/>
    <dgm:cxn modelId="{4A01EA08-15F3-40A2-8EBD-FCDFACA7C335}" type="presOf" srcId="{77F84B48-3EB9-4158-80EE-F3C228EB6ECE}" destId="{9E0ECE9D-7FFC-488C-8B0A-07D296F2FA28}" srcOrd="0" destOrd="0" presId="urn:microsoft.com/office/officeart/2005/8/layout/hierarchy2"/>
    <dgm:cxn modelId="{DD22065E-8559-4EE7-AE4A-72363E9DE8E6}" type="presOf" srcId="{D385085F-EF97-4D79-ABF2-C2A6881A6D6D}" destId="{D4A73C93-3486-4E23-BC3D-FC8229F45758}" srcOrd="0" destOrd="0" presId="urn:microsoft.com/office/officeart/2005/8/layout/hierarchy2"/>
    <dgm:cxn modelId="{7B45449E-E82B-4716-86E2-0AA7C466CF28}" type="presOf" srcId="{C962104F-0246-4D53-AF51-B80ED5832DFD}" destId="{56255532-5652-4866-BDD1-3534AD49A9B1}" srcOrd="0" destOrd="0" presId="urn:microsoft.com/office/officeart/2005/8/layout/hierarchy2"/>
    <dgm:cxn modelId="{CF7D9CE2-AE48-41C8-BF15-F600DFB1D399}" srcId="{572E97CE-F978-477E-905F-3A693B17DF81}" destId="{64772F9F-0340-4461-9C32-45A685664AAF}" srcOrd="0" destOrd="0" parTransId="{77F84B48-3EB9-4158-80EE-F3C228EB6ECE}" sibTransId="{AAD9F8EF-1585-4310-A278-2F10934A65DA}"/>
    <dgm:cxn modelId="{1024A2B7-C702-4DDF-9094-912EE1234B21}" type="presOf" srcId="{E25A3677-0106-4D19-8152-A1300119C31E}" destId="{BA9AE152-3613-4CA3-8795-EFA80C2EDBD7}" srcOrd="0" destOrd="0" presId="urn:microsoft.com/office/officeart/2005/8/layout/hierarchy2"/>
    <dgm:cxn modelId="{195D7202-98DF-4268-8C01-8297AD07554F}" srcId="{0C909E74-1FAB-495A-8B90-CE161BCF651A}" destId="{83AA8F38-4A83-4A57-BD43-2F2F2D2FE318}" srcOrd="1" destOrd="0" parTransId="{2740CB32-7FD3-406A-AD77-9FB1A1AB2A8E}" sibTransId="{E1A198DD-ADD2-4733-B73E-0607B1D7F050}"/>
    <dgm:cxn modelId="{ADDA79AB-6969-4C0E-A4C5-D1A8F397ECA7}" type="presParOf" srcId="{F58FEE03-FA84-4CDD-AC10-A8A164E52826}" destId="{F671F87F-7F45-4FE5-A427-D5CC32A98BA5}" srcOrd="0" destOrd="0" presId="urn:microsoft.com/office/officeart/2005/8/layout/hierarchy2"/>
    <dgm:cxn modelId="{7DC14B04-BC06-4E04-8541-2D6E97AA906E}" type="presParOf" srcId="{F671F87F-7F45-4FE5-A427-D5CC32A98BA5}" destId="{5D8C9EAC-28CE-413D-BE46-3EF1F23CD50C}" srcOrd="0" destOrd="0" presId="urn:microsoft.com/office/officeart/2005/8/layout/hierarchy2"/>
    <dgm:cxn modelId="{3DE79952-3057-4555-9BB9-8CE474E07FE2}" type="presParOf" srcId="{F671F87F-7F45-4FE5-A427-D5CC32A98BA5}" destId="{8D937403-722F-49E4-B28B-1050B23BD568}" srcOrd="1" destOrd="0" presId="urn:microsoft.com/office/officeart/2005/8/layout/hierarchy2"/>
    <dgm:cxn modelId="{29C62D90-B4A0-4BFC-8867-F45B6DC01D6D}" type="presParOf" srcId="{8D937403-722F-49E4-B28B-1050B23BD568}" destId="{56255532-5652-4866-BDD1-3534AD49A9B1}" srcOrd="0" destOrd="0" presId="urn:microsoft.com/office/officeart/2005/8/layout/hierarchy2"/>
    <dgm:cxn modelId="{713512E8-B9D6-43A1-8B47-B728C2785578}" type="presParOf" srcId="{56255532-5652-4866-BDD1-3534AD49A9B1}" destId="{E84EAE8A-6957-4468-B618-283D5B079F61}" srcOrd="0" destOrd="0" presId="urn:microsoft.com/office/officeart/2005/8/layout/hierarchy2"/>
    <dgm:cxn modelId="{8BCBD2C2-13D9-462A-B1F2-9F3624C6C1E6}" type="presParOf" srcId="{8D937403-722F-49E4-B28B-1050B23BD568}" destId="{6A069EA2-9EEE-4C7E-89F5-0CB27ED122B3}" srcOrd="1" destOrd="0" presId="urn:microsoft.com/office/officeart/2005/8/layout/hierarchy2"/>
    <dgm:cxn modelId="{246268FA-74F4-4EAB-9F94-10AE6E0202A5}" type="presParOf" srcId="{6A069EA2-9EEE-4C7E-89F5-0CB27ED122B3}" destId="{781E400A-835E-473E-BEAC-72D103F0196D}" srcOrd="0" destOrd="0" presId="urn:microsoft.com/office/officeart/2005/8/layout/hierarchy2"/>
    <dgm:cxn modelId="{29E8DFA2-72D8-49C2-AAA8-A8D69E797CA1}" type="presParOf" srcId="{6A069EA2-9EEE-4C7E-89F5-0CB27ED122B3}" destId="{9993143E-F91C-4AF3-B821-A9677353005D}" srcOrd="1" destOrd="0" presId="urn:microsoft.com/office/officeart/2005/8/layout/hierarchy2"/>
    <dgm:cxn modelId="{EE91C43A-D67F-4896-A1FA-3376EA95BB14}" type="presParOf" srcId="{9993143E-F91C-4AF3-B821-A9677353005D}" destId="{D4A73C93-3486-4E23-BC3D-FC8229F45758}" srcOrd="0" destOrd="0" presId="urn:microsoft.com/office/officeart/2005/8/layout/hierarchy2"/>
    <dgm:cxn modelId="{74746732-2E33-4C9B-9C48-841667EC3884}" type="presParOf" srcId="{D4A73C93-3486-4E23-BC3D-FC8229F45758}" destId="{DB0E6763-026D-4C42-979C-5E86290D7B13}" srcOrd="0" destOrd="0" presId="urn:microsoft.com/office/officeart/2005/8/layout/hierarchy2"/>
    <dgm:cxn modelId="{2E673128-9E50-4CA0-9B13-45BFA0E2BFBC}" type="presParOf" srcId="{9993143E-F91C-4AF3-B821-A9677353005D}" destId="{8A7ABBC6-32AE-40BF-8FB3-58F04BD98AB3}" srcOrd="1" destOrd="0" presId="urn:microsoft.com/office/officeart/2005/8/layout/hierarchy2"/>
    <dgm:cxn modelId="{D2853150-14A3-4B4D-AA5E-C4EE56947FC6}" type="presParOf" srcId="{8A7ABBC6-32AE-40BF-8FB3-58F04BD98AB3}" destId="{BA9AE152-3613-4CA3-8795-EFA80C2EDBD7}" srcOrd="0" destOrd="0" presId="urn:microsoft.com/office/officeart/2005/8/layout/hierarchy2"/>
    <dgm:cxn modelId="{C239D850-3AE0-45A2-801E-E300E104B71C}" type="presParOf" srcId="{8A7ABBC6-32AE-40BF-8FB3-58F04BD98AB3}" destId="{3339ED7F-10A2-45E0-82DC-80BCFE74F865}" srcOrd="1" destOrd="0" presId="urn:microsoft.com/office/officeart/2005/8/layout/hierarchy2"/>
    <dgm:cxn modelId="{AB3B1F4D-66AF-443D-B672-082A674CDEA8}" type="presParOf" srcId="{9993143E-F91C-4AF3-B821-A9677353005D}" destId="{4ED67D10-408C-4CD3-8A96-954B3E90941A}" srcOrd="2" destOrd="0" presId="urn:microsoft.com/office/officeart/2005/8/layout/hierarchy2"/>
    <dgm:cxn modelId="{6101527F-DA6A-4E06-9151-3DFF7D41E526}" type="presParOf" srcId="{4ED67D10-408C-4CD3-8A96-954B3E90941A}" destId="{F07592D5-1077-4C18-926E-C8D9AED04218}" srcOrd="0" destOrd="0" presId="urn:microsoft.com/office/officeart/2005/8/layout/hierarchy2"/>
    <dgm:cxn modelId="{A4C88C7E-FBA5-45B4-8D9A-AEFEFDA79BBC}" type="presParOf" srcId="{9993143E-F91C-4AF3-B821-A9677353005D}" destId="{6703D95A-C264-48CC-B67D-CEA7A1C15702}" srcOrd="3" destOrd="0" presId="urn:microsoft.com/office/officeart/2005/8/layout/hierarchy2"/>
    <dgm:cxn modelId="{5AC00DB9-DF49-4331-8440-67850BAADBA4}" type="presParOf" srcId="{6703D95A-C264-48CC-B67D-CEA7A1C15702}" destId="{41303AE7-DB01-4E43-8C6D-B93CCBA94E7E}" srcOrd="0" destOrd="0" presId="urn:microsoft.com/office/officeart/2005/8/layout/hierarchy2"/>
    <dgm:cxn modelId="{167E276F-F796-466F-B75E-F75607E3597F}" type="presParOf" srcId="{6703D95A-C264-48CC-B67D-CEA7A1C15702}" destId="{DEB1FCC9-B926-4922-912B-C68388D48063}" srcOrd="1" destOrd="0" presId="urn:microsoft.com/office/officeart/2005/8/layout/hierarchy2"/>
    <dgm:cxn modelId="{FBD5F59C-F971-4111-BA6B-6E13F3F068EC}" type="presParOf" srcId="{9993143E-F91C-4AF3-B821-A9677353005D}" destId="{615F17A6-4A05-419E-AE62-15D3484F3871}" srcOrd="4" destOrd="0" presId="urn:microsoft.com/office/officeart/2005/8/layout/hierarchy2"/>
    <dgm:cxn modelId="{075C354C-A74F-4479-A8C1-328BA66FD18A}" type="presParOf" srcId="{615F17A6-4A05-419E-AE62-15D3484F3871}" destId="{AAF7521D-21F2-4AB4-BAB5-CFC03A859DC7}" srcOrd="0" destOrd="0" presId="urn:microsoft.com/office/officeart/2005/8/layout/hierarchy2"/>
    <dgm:cxn modelId="{C944010D-B9CA-4139-B76B-48D9ABD273BD}" type="presParOf" srcId="{9993143E-F91C-4AF3-B821-A9677353005D}" destId="{52210D33-FE2A-4E36-A325-A98227289625}" srcOrd="5" destOrd="0" presId="urn:microsoft.com/office/officeart/2005/8/layout/hierarchy2"/>
    <dgm:cxn modelId="{3AED2E0A-5C93-4423-ABB0-240A2C0F83F1}" type="presParOf" srcId="{52210D33-FE2A-4E36-A325-A98227289625}" destId="{4C677B81-F1FE-4853-A666-45ED129775D6}" srcOrd="0" destOrd="0" presId="urn:microsoft.com/office/officeart/2005/8/layout/hierarchy2"/>
    <dgm:cxn modelId="{BBEB66C4-1090-4380-A217-4A946C5B5711}" type="presParOf" srcId="{52210D33-FE2A-4E36-A325-A98227289625}" destId="{CFB4FA82-EBCE-47B9-8BF1-B58B694BC1D1}" srcOrd="1" destOrd="0" presId="urn:microsoft.com/office/officeart/2005/8/layout/hierarchy2"/>
    <dgm:cxn modelId="{CC4DC858-2C52-448A-BD8F-AF5DE7302F93}" type="presParOf" srcId="{8D937403-722F-49E4-B28B-1050B23BD568}" destId="{583EBD98-CBBC-4956-97B3-636CA5F020EC}" srcOrd="2" destOrd="0" presId="urn:microsoft.com/office/officeart/2005/8/layout/hierarchy2"/>
    <dgm:cxn modelId="{72AD5EC9-E27C-446F-BE1B-CA3016B7BBA1}" type="presParOf" srcId="{583EBD98-CBBC-4956-97B3-636CA5F020EC}" destId="{7AC6F027-9088-46F2-A693-D3B663CA614F}" srcOrd="0" destOrd="0" presId="urn:microsoft.com/office/officeart/2005/8/layout/hierarchy2"/>
    <dgm:cxn modelId="{17DD1B11-CF9F-4E4F-A9C4-30F23B768F26}" type="presParOf" srcId="{8D937403-722F-49E4-B28B-1050B23BD568}" destId="{C544937C-DE8F-4235-B076-24C4BA85001A}" srcOrd="3" destOrd="0" presId="urn:microsoft.com/office/officeart/2005/8/layout/hierarchy2"/>
    <dgm:cxn modelId="{B2E8B896-8B1B-4C1B-8589-7A2AC9D6528E}" type="presParOf" srcId="{C544937C-DE8F-4235-B076-24C4BA85001A}" destId="{B7282D32-ED0E-495D-9A99-2ACDE97A3153}" srcOrd="0" destOrd="0" presId="urn:microsoft.com/office/officeart/2005/8/layout/hierarchy2"/>
    <dgm:cxn modelId="{1D2697D3-9557-48EA-9881-167448EADF93}" type="presParOf" srcId="{C544937C-DE8F-4235-B076-24C4BA85001A}" destId="{B4D7A6A3-028E-4AD0-8F5E-4395097705BE}" srcOrd="1" destOrd="0" presId="urn:microsoft.com/office/officeart/2005/8/layout/hierarchy2"/>
    <dgm:cxn modelId="{02A74AB0-039F-417B-AEFC-29D363EA7262}" type="presParOf" srcId="{B4D7A6A3-028E-4AD0-8F5E-4395097705BE}" destId="{9E0ECE9D-7FFC-488C-8B0A-07D296F2FA28}" srcOrd="0" destOrd="0" presId="urn:microsoft.com/office/officeart/2005/8/layout/hierarchy2"/>
    <dgm:cxn modelId="{468708DC-E5F0-439E-9920-C752B1699912}" type="presParOf" srcId="{9E0ECE9D-7FFC-488C-8B0A-07D296F2FA28}" destId="{03270774-1F4C-4BE0-B60F-3F0C9337C51D}" srcOrd="0" destOrd="0" presId="urn:microsoft.com/office/officeart/2005/8/layout/hierarchy2"/>
    <dgm:cxn modelId="{84B48456-25CC-4F6D-8B66-0FD67782BE97}" type="presParOf" srcId="{B4D7A6A3-028E-4AD0-8F5E-4395097705BE}" destId="{EC121AAA-558F-4D26-B44F-F1E71A7E837B}" srcOrd="1" destOrd="0" presId="urn:microsoft.com/office/officeart/2005/8/layout/hierarchy2"/>
    <dgm:cxn modelId="{02BB8F83-4B25-4838-BFAF-499DC890F37B}" type="presParOf" srcId="{EC121AAA-558F-4D26-B44F-F1E71A7E837B}" destId="{BDDD6537-F031-408B-8909-A573A71B3CB5}" srcOrd="0" destOrd="0" presId="urn:microsoft.com/office/officeart/2005/8/layout/hierarchy2"/>
    <dgm:cxn modelId="{B387B20B-9460-474A-B44D-D12E020D6376}" type="presParOf" srcId="{EC121AAA-558F-4D26-B44F-F1E71A7E837B}" destId="{0676B0DE-B8E7-41D6-874E-60C9F231C9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681825-2BB5-4318-A938-C95919A930F7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524CD878-DE89-47DB-A114-9BF63EA8C888}">
      <dgm:prSet phldrT="[Text]"/>
      <dgm:spPr/>
      <dgm:t>
        <a:bodyPr/>
        <a:lstStyle/>
        <a:p>
          <a:r>
            <a:rPr lang="nl-BE" dirty="0"/>
            <a:t>MyCareNet</a:t>
          </a:r>
        </a:p>
      </dgm:t>
    </dgm:pt>
    <dgm:pt modelId="{FDD4D226-AE40-43DE-9C7E-A21909277A1A}" type="parTrans" cxnId="{3097D519-7516-4968-B08A-27FFD826D0F1}">
      <dgm:prSet/>
      <dgm:spPr/>
      <dgm:t>
        <a:bodyPr/>
        <a:lstStyle/>
        <a:p>
          <a:endParaRPr lang="nl-BE"/>
        </a:p>
      </dgm:t>
    </dgm:pt>
    <dgm:pt modelId="{FBE09A39-DCC2-42E4-B051-55A85587D79A}" type="sibTrans" cxnId="{3097D519-7516-4968-B08A-27FFD826D0F1}">
      <dgm:prSet/>
      <dgm:spPr/>
      <dgm:t>
        <a:bodyPr/>
        <a:lstStyle/>
        <a:p>
          <a:endParaRPr lang="nl-BE"/>
        </a:p>
      </dgm:t>
    </dgm:pt>
    <dgm:pt modelId="{9E3D99E5-ED74-41EE-A860-F7FBBA9FBCAC}">
      <dgm:prSet phldrT="[Text]"/>
      <dgm:spPr/>
      <dgm:t>
        <a:bodyPr/>
        <a:lstStyle/>
        <a:p>
          <a:r>
            <a:rPr lang="nl-BE" dirty="0"/>
            <a:t>Vitalink</a:t>
          </a:r>
        </a:p>
      </dgm:t>
    </dgm:pt>
    <dgm:pt modelId="{AB57C4FE-BE8D-4F62-B086-9C5CA13A67C5}" type="parTrans" cxnId="{B700B4A4-C891-43B7-A862-9FE1FDB3D322}">
      <dgm:prSet/>
      <dgm:spPr/>
      <dgm:t>
        <a:bodyPr/>
        <a:lstStyle/>
        <a:p>
          <a:endParaRPr lang="nl-BE"/>
        </a:p>
      </dgm:t>
    </dgm:pt>
    <dgm:pt modelId="{C588AFF5-18B5-4EC9-BC51-D089061B2909}" type="sibTrans" cxnId="{B700B4A4-C891-43B7-A862-9FE1FDB3D322}">
      <dgm:prSet/>
      <dgm:spPr/>
      <dgm:t>
        <a:bodyPr/>
        <a:lstStyle/>
        <a:p>
          <a:endParaRPr lang="nl-BE"/>
        </a:p>
      </dgm:t>
    </dgm:pt>
    <dgm:pt modelId="{012F0386-6E13-4711-8BD0-77C47D7D06CB}">
      <dgm:prSet phldrT="[Text]"/>
      <dgm:spPr/>
      <dgm:t>
        <a:bodyPr/>
        <a:lstStyle/>
        <a:p>
          <a:r>
            <a:rPr lang="nl-BE" dirty="0"/>
            <a:t>E-Health</a:t>
          </a:r>
        </a:p>
      </dgm:t>
    </dgm:pt>
    <dgm:pt modelId="{819158FA-5E19-4A74-A0D1-DD3C791AB51E}" type="parTrans" cxnId="{ECCF4214-CC33-4F04-BFBB-B4C4E949D1BC}">
      <dgm:prSet/>
      <dgm:spPr/>
      <dgm:t>
        <a:bodyPr/>
        <a:lstStyle/>
        <a:p>
          <a:endParaRPr lang="nl-BE"/>
        </a:p>
      </dgm:t>
    </dgm:pt>
    <dgm:pt modelId="{CD4E0A8C-9CA0-4F26-90C2-A8130C41F1BE}" type="sibTrans" cxnId="{ECCF4214-CC33-4F04-BFBB-B4C4E949D1BC}">
      <dgm:prSet/>
      <dgm:spPr/>
      <dgm:t>
        <a:bodyPr/>
        <a:lstStyle/>
        <a:p>
          <a:endParaRPr lang="nl-BE"/>
        </a:p>
      </dgm:t>
    </dgm:pt>
    <dgm:pt modelId="{038AFB91-02A8-4294-99A6-8411399EFD50}">
      <dgm:prSet phldrT="[Text]"/>
      <dgm:spPr/>
      <dgm:t>
        <a:bodyPr/>
        <a:lstStyle/>
        <a:p>
          <a:r>
            <a:rPr lang="nl-BE" dirty="0"/>
            <a:t>Tijdswinst? Kwaliteit?</a:t>
          </a:r>
        </a:p>
      </dgm:t>
    </dgm:pt>
    <dgm:pt modelId="{36394769-57E1-4DF8-AFBC-1A1AB404CD96}" type="parTrans" cxnId="{FD8EB5BD-D630-415A-B567-723AD3C0914A}">
      <dgm:prSet/>
      <dgm:spPr/>
      <dgm:t>
        <a:bodyPr/>
        <a:lstStyle/>
        <a:p>
          <a:endParaRPr lang="nl-BE"/>
        </a:p>
      </dgm:t>
    </dgm:pt>
    <dgm:pt modelId="{B71E7CE3-2130-49D3-A02C-9E8D41D275AC}" type="sibTrans" cxnId="{FD8EB5BD-D630-415A-B567-723AD3C0914A}">
      <dgm:prSet/>
      <dgm:spPr/>
      <dgm:t>
        <a:bodyPr/>
        <a:lstStyle/>
        <a:p>
          <a:endParaRPr lang="nl-BE"/>
        </a:p>
      </dgm:t>
    </dgm:pt>
    <dgm:pt modelId="{525205E5-621C-4EF0-98AD-1042FFBBD2A3}" type="pres">
      <dgm:prSet presAssocID="{2B681825-2BB5-4318-A938-C95919A930F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A83E16A-DACB-4792-B27A-7B3CBEE39C88}" type="pres">
      <dgm:prSet presAssocID="{2B681825-2BB5-4318-A938-C95919A930F7}" presName="ellipse" presStyleLbl="trBgShp" presStyleIdx="0" presStyleCnt="1"/>
      <dgm:spPr/>
    </dgm:pt>
    <dgm:pt modelId="{76A5A38A-C1DC-4E14-936D-25751011DC08}" type="pres">
      <dgm:prSet presAssocID="{2B681825-2BB5-4318-A938-C95919A930F7}" presName="arrow1" presStyleLbl="fgShp" presStyleIdx="0" presStyleCnt="1"/>
      <dgm:spPr/>
    </dgm:pt>
    <dgm:pt modelId="{C290BB86-3C54-425F-B7EC-740D9010999B}" type="pres">
      <dgm:prSet presAssocID="{2B681825-2BB5-4318-A938-C95919A930F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8C28042-C73F-4747-AA58-661BD38BDB34}" type="pres">
      <dgm:prSet presAssocID="{9E3D99E5-ED74-41EE-A860-F7FBBA9FBCA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1EF4679-F030-44F7-AFE6-FEAECF9DBA2F}" type="pres">
      <dgm:prSet presAssocID="{012F0386-6E13-4711-8BD0-77C47D7D06C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583DF9F-1B75-437C-A8ED-4C7A1645A7AA}" type="pres">
      <dgm:prSet presAssocID="{038AFB91-02A8-4294-99A6-8411399EFD5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31083A6-5B7F-422F-91BA-FE38AB5B3A34}" type="pres">
      <dgm:prSet presAssocID="{2B681825-2BB5-4318-A938-C95919A930F7}" presName="funnel" presStyleLbl="trAlignAcc1" presStyleIdx="0" presStyleCnt="1"/>
      <dgm:spPr/>
    </dgm:pt>
  </dgm:ptLst>
  <dgm:cxnLst>
    <dgm:cxn modelId="{C9129B8B-81F0-4DF0-8AF1-FB700AA79D96}" type="presOf" srcId="{012F0386-6E13-4711-8BD0-77C47D7D06CB}" destId="{C8C28042-C73F-4747-AA58-661BD38BDB34}" srcOrd="0" destOrd="0" presId="urn:microsoft.com/office/officeart/2005/8/layout/funnel1"/>
    <dgm:cxn modelId="{8C36AC09-9EE4-4E33-B359-605D75A592C1}" type="presOf" srcId="{524CD878-DE89-47DB-A114-9BF63EA8C888}" destId="{3583DF9F-1B75-437C-A8ED-4C7A1645A7AA}" srcOrd="0" destOrd="0" presId="urn:microsoft.com/office/officeart/2005/8/layout/funnel1"/>
    <dgm:cxn modelId="{3097D519-7516-4968-B08A-27FFD826D0F1}" srcId="{2B681825-2BB5-4318-A938-C95919A930F7}" destId="{524CD878-DE89-47DB-A114-9BF63EA8C888}" srcOrd="0" destOrd="0" parTransId="{FDD4D226-AE40-43DE-9C7E-A21909277A1A}" sibTransId="{FBE09A39-DCC2-42E4-B051-55A85587D79A}"/>
    <dgm:cxn modelId="{1695562F-34B8-4EA0-B741-63D8C15C8862}" type="presOf" srcId="{9E3D99E5-ED74-41EE-A860-F7FBBA9FBCAC}" destId="{91EF4679-F030-44F7-AFE6-FEAECF9DBA2F}" srcOrd="0" destOrd="0" presId="urn:microsoft.com/office/officeart/2005/8/layout/funnel1"/>
    <dgm:cxn modelId="{FD8EB5BD-D630-415A-B567-723AD3C0914A}" srcId="{2B681825-2BB5-4318-A938-C95919A930F7}" destId="{038AFB91-02A8-4294-99A6-8411399EFD50}" srcOrd="3" destOrd="0" parTransId="{36394769-57E1-4DF8-AFBC-1A1AB404CD96}" sibTransId="{B71E7CE3-2130-49D3-A02C-9E8D41D275AC}"/>
    <dgm:cxn modelId="{B700B4A4-C891-43B7-A862-9FE1FDB3D322}" srcId="{2B681825-2BB5-4318-A938-C95919A930F7}" destId="{9E3D99E5-ED74-41EE-A860-F7FBBA9FBCAC}" srcOrd="1" destOrd="0" parTransId="{AB57C4FE-BE8D-4F62-B086-9C5CA13A67C5}" sibTransId="{C588AFF5-18B5-4EC9-BC51-D089061B2909}"/>
    <dgm:cxn modelId="{811A5D3F-3A1B-4C64-A257-14E9615A756B}" type="presOf" srcId="{2B681825-2BB5-4318-A938-C95919A930F7}" destId="{525205E5-621C-4EF0-98AD-1042FFBBD2A3}" srcOrd="0" destOrd="0" presId="urn:microsoft.com/office/officeart/2005/8/layout/funnel1"/>
    <dgm:cxn modelId="{ECCF4214-CC33-4F04-BFBB-B4C4E949D1BC}" srcId="{2B681825-2BB5-4318-A938-C95919A930F7}" destId="{012F0386-6E13-4711-8BD0-77C47D7D06CB}" srcOrd="2" destOrd="0" parTransId="{819158FA-5E19-4A74-A0D1-DD3C791AB51E}" sibTransId="{CD4E0A8C-9CA0-4F26-90C2-A8130C41F1BE}"/>
    <dgm:cxn modelId="{C2770062-2E0E-4A7B-8D2C-4561C3AC48D0}" type="presOf" srcId="{038AFB91-02A8-4294-99A6-8411399EFD50}" destId="{C290BB86-3C54-425F-B7EC-740D9010999B}" srcOrd="0" destOrd="0" presId="urn:microsoft.com/office/officeart/2005/8/layout/funnel1"/>
    <dgm:cxn modelId="{A903EAB1-CDE5-4D2B-89B2-56E059A72666}" type="presParOf" srcId="{525205E5-621C-4EF0-98AD-1042FFBBD2A3}" destId="{EA83E16A-DACB-4792-B27A-7B3CBEE39C88}" srcOrd="0" destOrd="0" presId="urn:microsoft.com/office/officeart/2005/8/layout/funnel1"/>
    <dgm:cxn modelId="{C7CB6EAA-185B-4B18-BBCA-929EF7DC96E4}" type="presParOf" srcId="{525205E5-621C-4EF0-98AD-1042FFBBD2A3}" destId="{76A5A38A-C1DC-4E14-936D-25751011DC08}" srcOrd="1" destOrd="0" presId="urn:microsoft.com/office/officeart/2005/8/layout/funnel1"/>
    <dgm:cxn modelId="{6634BD09-5ADC-4580-A138-FAC903EEFAFB}" type="presParOf" srcId="{525205E5-621C-4EF0-98AD-1042FFBBD2A3}" destId="{C290BB86-3C54-425F-B7EC-740D9010999B}" srcOrd="2" destOrd="0" presId="urn:microsoft.com/office/officeart/2005/8/layout/funnel1"/>
    <dgm:cxn modelId="{F5E74022-0AD5-4DF5-938B-484146077BF8}" type="presParOf" srcId="{525205E5-621C-4EF0-98AD-1042FFBBD2A3}" destId="{C8C28042-C73F-4747-AA58-661BD38BDB34}" srcOrd="3" destOrd="0" presId="urn:microsoft.com/office/officeart/2005/8/layout/funnel1"/>
    <dgm:cxn modelId="{B39C8C74-4DD6-453A-85CA-CA35B9888CA3}" type="presParOf" srcId="{525205E5-621C-4EF0-98AD-1042FFBBD2A3}" destId="{91EF4679-F030-44F7-AFE6-FEAECF9DBA2F}" srcOrd="4" destOrd="0" presId="urn:microsoft.com/office/officeart/2005/8/layout/funnel1"/>
    <dgm:cxn modelId="{8F5506B1-F213-4030-A1C3-B3F467977BFF}" type="presParOf" srcId="{525205E5-621C-4EF0-98AD-1042FFBBD2A3}" destId="{3583DF9F-1B75-437C-A8ED-4C7A1645A7AA}" srcOrd="5" destOrd="0" presId="urn:microsoft.com/office/officeart/2005/8/layout/funnel1"/>
    <dgm:cxn modelId="{3D895E31-A293-46ED-A877-E27CC004E54C}" type="presParOf" srcId="{525205E5-621C-4EF0-98AD-1042FFBBD2A3}" destId="{731083A6-5B7F-422F-91BA-FE38AB5B3A3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2BE6F9-9C00-4CDF-BDF9-DB295220B56A}">
      <dsp:nvSpPr>
        <dsp:cNvPr id="0" name=""/>
        <dsp:cNvSpPr/>
      </dsp:nvSpPr>
      <dsp:spPr>
        <a:xfrm>
          <a:off x="4235949" y="4683052"/>
          <a:ext cx="88247" cy="8824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073594-8ECA-443F-9A5C-71FF0481ABCA}">
      <dsp:nvSpPr>
        <dsp:cNvPr id="0" name=""/>
        <dsp:cNvSpPr/>
      </dsp:nvSpPr>
      <dsp:spPr>
        <a:xfrm>
          <a:off x="4040323" y="4762557"/>
          <a:ext cx="88247" cy="88247"/>
        </a:xfrm>
        <a:prstGeom prst="ellipse">
          <a:avLst/>
        </a:prstGeom>
        <a:solidFill>
          <a:schemeClr val="accent1">
            <a:shade val="80000"/>
            <a:hueOff val="19376"/>
            <a:satOff val="370"/>
            <a:lumOff val="1633"/>
            <a:alphaOff val="0"/>
          </a:schemeClr>
        </a:solidFill>
        <a:ln w="12700" cap="flat" cmpd="sng" algn="ctr">
          <a:solidFill>
            <a:schemeClr val="accent1">
              <a:shade val="80000"/>
              <a:hueOff val="19376"/>
              <a:satOff val="370"/>
              <a:lumOff val="16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F16B1-A9D0-4DE4-BB2D-22F903AAB1D3}">
      <dsp:nvSpPr>
        <dsp:cNvPr id="0" name=""/>
        <dsp:cNvSpPr/>
      </dsp:nvSpPr>
      <dsp:spPr>
        <a:xfrm>
          <a:off x="3840377" y="4828281"/>
          <a:ext cx="88247" cy="88247"/>
        </a:xfrm>
        <a:prstGeom prst="ellipse">
          <a:avLst/>
        </a:prstGeom>
        <a:solidFill>
          <a:schemeClr val="accent1">
            <a:shade val="80000"/>
            <a:hueOff val="38752"/>
            <a:satOff val="739"/>
            <a:lumOff val="3265"/>
            <a:alphaOff val="0"/>
          </a:schemeClr>
        </a:solidFill>
        <a:ln w="12700" cap="flat" cmpd="sng" algn="ctr">
          <a:solidFill>
            <a:schemeClr val="accent1">
              <a:shade val="80000"/>
              <a:hueOff val="38752"/>
              <a:satOff val="739"/>
              <a:lumOff val="3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CA44F1-C680-4009-B27E-AE76BD8683AB}">
      <dsp:nvSpPr>
        <dsp:cNvPr id="0" name=""/>
        <dsp:cNvSpPr/>
      </dsp:nvSpPr>
      <dsp:spPr>
        <a:xfrm>
          <a:off x="3637346" y="4879164"/>
          <a:ext cx="88247" cy="88247"/>
        </a:xfrm>
        <a:prstGeom prst="ellipse">
          <a:avLst/>
        </a:prstGeom>
        <a:solidFill>
          <a:schemeClr val="accent1">
            <a:shade val="80000"/>
            <a:hueOff val="58128"/>
            <a:satOff val="1109"/>
            <a:lumOff val="4898"/>
            <a:alphaOff val="0"/>
          </a:schemeClr>
        </a:solidFill>
        <a:ln w="12700" cap="flat" cmpd="sng" algn="ctr">
          <a:solidFill>
            <a:schemeClr val="accent1">
              <a:shade val="80000"/>
              <a:hueOff val="58128"/>
              <a:satOff val="1109"/>
              <a:lumOff val="48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B9CD3D-62F1-43B8-95F6-5286633B4C23}">
      <dsp:nvSpPr>
        <dsp:cNvPr id="0" name=""/>
        <dsp:cNvSpPr/>
      </dsp:nvSpPr>
      <dsp:spPr>
        <a:xfrm>
          <a:off x="5303561" y="3913445"/>
          <a:ext cx="88247" cy="88247"/>
        </a:xfrm>
        <a:prstGeom prst="ellipse">
          <a:avLst/>
        </a:prstGeom>
        <a:solidFill>
          <a:schemeClr val="accent1">
            <a:shade val="80000"/>
            <a:hueOff val="77504"/>
            <a:satOff val="1479"/>
            <a:lumOff val="6530"/>
            <a:alphaOff val="0"/>
          </a:schemeClr>
        </a:solidFill>
        <a:ln w="12700" cap="flat" cmpd="sng" algn="ctr">
          <a:solidFill>
            <a:schemeClr val="accent1">
              <a:shade val="80000"/>
              <a:hueOff val="77504"/>
              <a:satOff val="1479"/>
              <a:lumOff val="6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ECB12F-4EE4-4BAB-A0C4-27E9A0EA5C52}">
      <dsp:nvSpPr>
        <dsp:cNvPr id="0" name=""/>
        <dsp:cNvSpPr/>
      </dsp:nvSpPr>
      <dsp:spPr>
        <a:xfrm>
          <a:off x="5148665" y="4070334"/>
          <a:ext cx="88247" cy="88247"/>
        </a:xfrm>
        <a:prstGeom prst="ellipse">
          <a:avLst/>
        </a:prstGeom>
        <a:solidFill>
          <a:schemeClr val="accent1">
            <a:shade val="80000"/>
            <a:hueOff val="96880"/>
            <a:satOff val="1848"/>
            <a:lumOff val="8163"/>
            <a:alphaOff val="0"/>
          </a:schemeClr>
        </a:solidFill>
        <a:ln w="12700" cap="flat" cmpd="sng" algn="ctr">
          <a:solidFill>
            <a:schemeClr val="accent1">
              <a:shade val="80000"/>
              <a:hueOff val="96880"/>
              <a:satOff val="1848"/>
              <a:lumOff val="8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F06590-77DD-4CA5-B99B-50B6900CD6B1}">
      <dsp:nvSpPr>
        <dsp:cNvPr id="0" name=""/>
        <dsp:cNvSpPr/>
      </dsp:nvSpPr>
      <dsp:spPr>
        <a:xfrm>
          <a:off x="5944746" y="2959386"/>
          <a:ext cx="88247" cy="88247"/>
        </a:xfrm>
        <a:prstGeom prst="ellipse">
          <a:avLst/>
        </a:prstGeom>
        <a:solidFill>
          <a:schemeClr val="accent1">
            <a:shade val="80000"/>
            <a:hueOff val="116256"/>
            <a:satOff val="2218"/>
            <a:lumOff val="9795"/>
            <a:alphaOff val="0"/>
          </a:schemeClr>
        </a:solidFill>
        <a:ln w="12700" cap="flat" cmpd="sng" algn="ctr">
          <a:solidFill>
            <a:schemeClr val="accent1">
              <a:shade val="80000"/>
              <a:hueOff val="116256"/>
              <a:satOff val="2218"/>
              <a:lumOff val="9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3474F0-DD17-4E55-A19C-A665FEF4BFB7}">
      <dsp:nvSpPr>
        <dsp:cNvPr id="0" name=""/>
        <dsp:cNvSpPr/>
      </dsp:nvSpPr>
      <dsp:spPr>
        <a:xfrm>
          <a:off x="6289097" y="1797025"/>
          <a:ext cx="88247" cy="88247"/>
        </a:xfrm>
        <a:prstGeom prst="ellipse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F4BCF8-35FC-4231-AF24-39BB321FBBE2}">
      <dsp:nvSpPr>
        <dsp:cNvPr id="0" name=""/>
        <dsp:cNvSpPr/>
      </dsp:nvSpPr>
      <dsp:spPr>
        <a:xfrm>
          <a:off x="6116921" y="422121"/>
          <a:ext cx="88247" cy="88247"/>
        </a:xfrm>
        <a:prstGeom prst="ellipse">
          <a:avLst/>
        </a:prstGeom>
        <a:solidFill>
          <a:schemeClr val="accent1">
            <a:shade val="80000"/>
            <a:hueOff val="155008"/>
            <a:satOff val="2957"/>
            <a:lumOff val="13060"/>
            <a:alphaOff val="0"/>
          </a:schemeClr>
        </a:solidFill>
        <a:ln w="12700" cap="flat" cmpd="sng" algn="ctr">
          <a:solidFill>
            <a:schemeClr val="accent1">
              <a:shade val="80000"/>
              <a:hueOff val="155008"/>
              <a:satOff val="2957"/>
              <a:lumOff val="13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AF1E16-ACB3-492F-9943-2BC985DD39B1}">
      <dsp:nvSpPr>
        <dsp:cNvPr id="0" name=""/>
        <dsp:cNvSpPr/>
      </dsp:nvSpPr>
      <dsp:spPr>
        <a:xfrm>
          <a:off x="6245282" y="323005"/>
          <a:ext cx="88247" cy="88247"/>
        </a:xfrm>
        <a:prstGeom prst="ellipse">
          <a:avLst/>
        </a:prstGeom>
        <a:solidFill>
          <a:schemeClr val="accent1">
            <a:shade val="80000"/>
            <a:hueOff val="174384"/>
            <a:satOff val="3327"/>
            <a:lumOff val="14693"/>
            <a:alphaOff val="0"/>
          </a:schemeClr>
        </a:solidFill>
        <a:ln w="12700" cap="flat" cmpd="sng" algn="ctr">
          <a:solidFill>
            <a:schemeClr val="accent1">
              <a:shade val="80000"/>
              <a:hueOff val="174384"/>
              <a:satOff val="3327"/>
              <a:lumOff val="146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C526B3-5759-4B40-9AF9-C58F36327196}">
      <dsp:nvSpPr>
        <dsp:cNvPr id="0" name=""/>
        <dsp:cNvSpPr/>
      </dsp:nvSpPr>
      <dsp:spPr>
        <a:xfrm>
          <a:off x="6373642" y="223358"/>
          <a:ext cx="88247" cy="88247"/>
        </a:xfrm>
        <a:prstGeom prst="ellipse">
          <a:avLst/>
        </a:prstGeom>
        <a:solidFill>
          <a:schemeClr val="accent1">
            <a:shade val="80000"/>
            <a:hueOff val="193760"/>
            <a:satOff val="3696"/>
            <a:lumOff val="16325"/>
            <a:alphaOff val="0"/>
          </a:schemeClr>
        </a:solidFill>
        <a:ln w="12700" cap="flat" cmpd="sng" algn="ctr">
          <a:solidFill>
            <a:schemeClr val="accent1">
              <a:shade val="80000"/>
              <a:hueOff val="193760"/>
              <a:satOff val="3696"/>
              <a:lumOff val="163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A29ED7-036A-492B-94B7-53608A9DD3F0}">
      <dsp:nvSpPr>
        <dsp:cNvPr id="0" name=""/>
        <dsp:cNvSpPr/>
      </dsp:nvSpPr>
      <dsp:spPr>
        <a:xfrm>
          <a:off x="6502619" y="323005"/>
          <a:ext cx="88247" cy="88247"/>
        </a:xfrm>
        <a:prstGeom prst="ellipse">
          <a:avLst/>
        </a:prstGeom>
        <a:solidFill>
          <a:schemeClr val="accent1">
            <a:shade val="80000"/>
            <a:hueOff val="213136"/>
            <a:satOff val="4066"/>
            <a:lumOff val="17958"/>
            <a:alphaOff val="0"/>
          </a:schemeClr>
        </a:solidFill>
        <a:ln w="12700" cap="flat" cmpd="sng" algn="ctr">
          <a:solidFill>
            <a:schemeClr val="accent1">
              <a:shade val="80000"/>
              <a:hueOff val="213136"/>
              <a:satOff val="4066"/>
              <a:lumOff val="179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93B770-B24D-4B57-96AB-3BAD5562E87B}">
      <dsp:nvSpPr>
        <dsp:cNvPr id="0" name=""/>
        <dsp:cNvSpPr/>
      </dsp:nvSpPr>
      <dsp:spPr>
        <a:xfrm>
          <a:off x="6630980" y="422121"/>
          <a:ext cx="88247" cy="88247"/>
        </a:xfrm>
        <a:prstGeom prst="ellipse">
          <a:avLst/>
        </a:prstGeom>
        <a:solidFill>
          <a:schemeClr val="accent1">
            <a:shade val="80000"/>
            <a:hueOff val="232512"/>
            <a:satOff val="4436"/>
            <a:lumOff val="19590"/>
            <a:alphaOff val="0"/>
          </a:schemeClr>
        </a:solidFill>
        <a:ln w="12700" cap="flat" cmpd="sng" algn="ctr">
          <a:solidFill>
            <a:schemeClr val="accent1">
              <a:shade val="80000"/>
              <a:hueOff val="232512"/>
              <a:satOff val="4436"/>
              <a:lumOff val="19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867A84-81D9-429E-9A4D-912DB61D70E4}">
      <dsp:nvSpPr>
        <dsp:cNvPr id="0" name=""/>
        <dsp:cNvSpPr/>
      </dsp:nvSpPr>
      <dsp:spPr>
        <a:xfrm>
          <a:off x="6373642" y="433251"/>
          <a:ext cx="88247" cy="88247"/>
        </a:xfrm>
        <a:prstGeom prst="ellipse">
          <a:avLst/>
        </a:prstGeom>
        <a:solidFill>
          <a:schemeClr val="accent1">
            <a:shade val="80000"/>
            <a:hueOff val="251887"/>
            <a:satOff val="4805"/>
            <a:lumOff val="21223"/>
            <a:alphaOff val="0"/>
          </a:schemeClr>
        </a:solidFill>
        <a:ln w="12700" cap="flat" cmpd="sng" algn="ctr">
          <a:solidFill>
            <a:schemeClr val="accent1">
              <a:shade val="80000"/>
              <a:hueOff val="251887"/>
              <a:satOff val="4805"/>
              <a:lumOff val="212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D0142E-E8DB-4073-B932-4A136ACEF5F4}">
      <dsp:nvSpPr>
        <dsp:cNvPr id="0" name=""/>
        <dsp:cNvSpPr/>
      </dsp:nvSpPr>
      <dsp:spPr>
        <a:xfrm>
          <a:off x="6373642" y="643144"/>
          <a:ext cx="88247" cy="88247"/>
        </a:xfrm>
        <a:prstGeom prst="ellipse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9FD596-47CB-4EDE-8F90-713DE535F983}">
      <dsp:nvSpPr>
        <dsp:cNvPr id="0" name=""/>
        <dsp:cNvSpPr/>
      </dsp:nvSpPr>
      <dsp:spPr>
        <a:xfrm>
          <a:off x="3147047" y="5048375"/>
          <a:ext cx="1901336" cy="50989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4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/>
            <a:t>Hardware</a:t>
          </a:r>
        </a:p>
      </dsp:txBody>
      <dsp:txXfrm>
        <a:off x="3147047" y="5048375"/>
        <a:ext cx="1901336" cy="509891"/>
      </dsp:txXfrm>
    </dsp:sp>
    <dsp:sp modelId="{E01ACD5B-886C-4585-8A7C-26B9BD83A00F}">
      <dsp:nvSpPr>
        <dsp:cNvPr id="0" name=""/>
        <dsp:cNvSpPr/>
      </dsp:nvSpPr>
      <dsp:spPr>
        <a:xfrm>
          <a:off x="2619720" y="4548820"/>
          <a:ext cx="881859" cy="8814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C62B17-8D4D-420D-9695-E8E37E6D0876}">
      <dsp:nvSpPr>
        <dsp:cNvPr id="0" name=""/>
        <dsp:cNvSpPr/>
      </dsp:nvSpPr>
      <dsp:spPr>
        <a:xfrm>
          <a:off x="4817582" y="4445728"/>
          <a:ext cx="1901336" cy="509891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4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/>
            <a:t>Software</a:t>
          </a:r>
        </a:p>
      </dsp:txBody>
      <dsp:txXfrm>
        <a:off x="4817582" y="4445728"/>
        <a:ext cx="1901336" cy="509891"/>
      </dsp:txXfrm>
    </dsp:sp>
    <dsp:sp modelId="{4EDBC013-C167-4446-B4F5-139F2A4D8EFD}">
      <dsp:nvSpPr>
        <dsp:cNvPr id="0" name=""/>
        <dsp:cNvSpPr/>
      </dsp:nvSpPr>
      <dsp:spPr>
        <a:xfrm>
          <a:off x="4290256" y="3946173"/>
          <a:ext cx="881859" cy="88144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F03C25-7BEF-420C-90DC-09A8E89856F1}">
      <dsp:nvSpPr>
        <dsp:cNvPr id="0" name=""/>
        <dsp:cNvSpPr/>
      </dsp:nvSpPr>
      <dsp:spPr>
        <a:xfrm>
          <a:off x="5723509" y="3574885"/>
          <a:ext cx="1901336" cy="509891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4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/>
            <a:t>EMD</a:t>
          </a:r>
        </a:p>
      </dsp:txBody>
      <dsp:txXfrm>
        <a:off x="5723509" y="3574885"/>
        <a:ext cx="1901336" cy="509891"/>
      </dsp:txXfrm>
    </dsp:sp>
    <dsp:sp modelId="{83040C75-6DC5-4ADF-8578-D49EFF3CA166}">
      <dsp:nvSpPr>
        <dsp:cNvPr id="0" name=""/>
        <dsp:cNvSpPr/>
      </dsp:nvSpPr>
      <dsp:spPr>
        <a:xfrm>
          <a:off x="5196183" y="3075329"/>
          <a:ext cx="881859" cy="88144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76149D-92A1-4F25-ADA5-4DF2864464DF}">
      <dsp:nvSpPr>
        <dsp:cNvPr id="0" name=""/>
        <dsp:cNvSpPr/>
      </dsp:nvSpPr>
      <dsp:spPr>
        <a:xfrm>
          <a:off x="6196838" y="2455456"/>
          <a:ext cx="1901336" cy="509891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4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/>
            <a:t>Telefonie</a:t>
          </a:r>
        </a:p>
      </dsp:txBody>
      <dsp:txXfrm>
        <a:off x="6196838" y="2455456"/>
        <a:ext cx="1901336" cy="509891"/>
      </dsp:txXfrm>
    </dsp:sp>
    <dsp:sp modelId="{A5AAF54E-590C-45EA-8790-BE67B09D86DC}">
      <dsp:nvSpPr>
        <dsp:cNvPr id="0" name=""/>
        <dsp:cNvSpPr/>
      </dsp:nvSpPr>
      <dsp:spPr>
        <a:xfrm>
          <a:off x="5669512" y="1955901"/>
          <a:ext cx="881859" cy="88144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FF8C5-1090-451F-AAE9-CE66D542DF2D}">
      <dsp:nvSpPr>
        <dsp:cNvPr id="0" name=""/>
        <dsp:cNvSpPr/>
      </dsp:nvSpPr>
      <dsp:spPr>
        <a:xfrm>
          <a:off x="6460347" y="1315887"/>
          <a:ext cx="1901336" cy="509891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245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/>
            <a:t>Praktijkmanagement</a:t>
          </a:r>
        </a:p>
      </dsp:txBody>
      <dsp:txXfrm>
        <a:off x="6460347" y="1315887"/>
        <a:ext cx="1901336" cy="509891"/>
      </dsp:txXfrm>
    </dsp:sp>
    <dsp:sp modelId="{B24667DA-14B5-4C13-957B-75BEB59A7AEF}">
      <dsp:nvSpPr>
        <dsp:cNvPr id="0" name=""/>
        <dsp:cNvSpPr/>
      </dsp:nvSpPr>
      <dsp:spPr>
        <a:xfrm>
          <a:off x="5933020" y="816331"/>
          <a:ext cx="881859" cy="88144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B46D-202E-43B7-A679-9099CC4E3FEA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DDB1-987E-45EB-8C28-31D53879F3E6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C058-6916-4076-904A-AEA3E9A4211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615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ABB11-50AF-4679-9C5F-107B744EFEB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0940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6899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607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81690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3580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7022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45335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641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371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610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319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023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E93E0-8B66-43F7-BC3E-AA08F0AE6B55}" type="datetimeFigureOut">
              <a:rPr lang="nl-BE" smtClean="0"/>
              <a:pPr/>
              <a:t>30/01/2018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0D3A-9526-4F31-876D-F3446077A08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5206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4080305"/>
            <a:ext cx="12192000" cy="589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842087" y="1353920"/>
            <a:ext cx="1014718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8000" kern="700" spc="-400" dirty="0" smtClean="0">
                <a:solidFill>
                  <a:schemeClr val="bg2">
                    <a:lumMod val="75000"/>
                  </a:schemeClr>
                </a:solidFill>
              </a:rPr>
              <a:t>Informatica</a:t>
            </a:r>
          </a:p>
          <a:p>
            <a:pPr>
              <a:lnSpc>
                <a:spcPts val="7000"/>
              </a:lnSpc>
            </a:pPr>
            <a:r>
              <a:rPr lang="nl-BE" sz="8000" kern="700" spc="-400" dirty="0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nl-BE" sz="8000" kern="700" spc="-400" dirty="0" smtClean="0">
                <a:solidFill>
                  <a:schemeClr val="bg2">
                    <a:lumMod val="75000"/>
                  </a:schemeClr>
                </a:solidFill>
              </a:rPr>
              <a:t>n de huisartsenpraktijk</a:t>
            </a:r>
            <a:r>
              <a:rPr lang="nl-BE" sz="8000" kern="700" spc="-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nl-BE" sz="8000" kern="700" spc="-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ts val="7000"/>
              </a:lnSpc>
            </a:pPr>
            <a:endParaRPr lang="nl-BE" sz="8000" kern="700" spc="-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836" y="147495"/>
            <a:ext cx="4086726" cy="1026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7021" y="5439344"/>
            <a:ext cx="683815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5000" kern="700" spc="-400" dirty="0" smtClean="0">
                <a:solidFill>
                  <a:schemeClr val="bg2">
                    <a:lumMod val="75000"/>
                  </a:schemeClr>
                </a:solidFill>
              </a:rPr>
              <a:t>Dr.  Arnout Van Den </a:t>
            </a:r>
            <a:r>
              <a:rPr lang="nl-BE" sz="5000" kern="700" spc="-400" dirty="0" err="1" smtClean="0">
                <a:solidFill>
                  <a:schemeClr val="bg2">
                    <a:lumMod val="75000"/>
                  </a:schemeClr>
                </a:solidFill>
              </a:rPr>
              <a:t>Kieboom</a:t>
            </a:r>
            <a:endParaRPr lang="nl-BE" sz="5000" kern="700" spc="-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10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4318411" y="1680023"/>
            <a:ext cx="6564639" cy="43971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Praktijk</a:t>
            </a: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443297" y="1764332"/>
            <a:ext cx="3601307" cy="2678493"/>
          </a:xfrm>
          <a:prstGeom prst="rect">
            <a:avLst/>
          </a:prstGeom>
          <a:solidFill>
            <a:srgbClr val="C5E6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Droge &amp; geventileerde ruimte</a:t>
            </a: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436989" y="4533161"/>
            <a:ext cx="3607615" cy="1377293"/>
          </a:xfrm>
          <a:prstGeom prst="rect">
            <a:avLst/>
          </a:prstGeom>
          <a:solidFill>
            <a:srgbClr val="C5E6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Kabinet</a:t>
            </a:r>
            <a:b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b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onthaal</a:t>
            </a: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6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26764" y="795625"/>
            <a:ext cx="3245612" cy="7076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Mobiel</a:t>
            </a:r>
          </a:p>
          <a:p>
            <a:pPr algn="r"/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gebruik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10224" y="795625"/>
            <a:ext cx="1596773" cy="52485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Servers in datacenter</a:t>
            </a:r>
            <a:endParaRPr lang="nl-BE" sz="1138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882089" y="2278013"/>
            <a:ext cx="1928592" cy="1079756"/>
          </a:xfrm>
          <a:prstGeom prst="rect">
            <a:avLst/>
          </a:prstGeom>
          <a:solidFill>
            <a:srgbClr val="C5E6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Wachtzaal</a:t>
            </a:r>
          </a:p>
          <a:p>
            <a:endParaRPr lang="nl-BE" sz="195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320" y="2740643"/>
            <a:ext cx="495238" cy="4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792" y="4629134"/>
            <a:ext cx="350372" cy="350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785" y="2847124"/>
            <a:ext cx="386953" cy="386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006" y="1893918"/>
            <a:ext cx="351839" cy="351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836" y="1897176"/>
            <a:ext cx="345318" cy="345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924" y="2815405"/>
            <a:ext cx="345715" cy="345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184" y="2012225"/>
            <a:ext cx="386953" cy="386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485" y="3642819"/>
            <a:ext cx="272321" cy="272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199" y="3721664"/>
            <a:ext cx="386953" cy="38695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38090" y="2278014"/>
            <a:ext cx="844933" cy="5776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093" y="2788287"/>
            <a:ext cx="399950" cy="39995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2508428" y="3050875"/>
            <a:ext cx="842452" cy="3883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63643" y="3024945"/>
            <a:ext cx="908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23412" y="3017925"/>
            <a:ext cx="330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004768" y="2522343"/>
            <a:ext cx="0" cy="2183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888" y="3758960"/>
            <a:ext cx="350750" cy="3507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232" y="4337411"/>
            <a:ext cx="693789" cy="693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9647" y="3595895"/>
            <a:ext cx="372184" cy="372184"/>
          </a:xfrm>
          <a:prstGeom prst="rect">
            <a:avLst/>
          </a:prstGeom>
        </p:spPr>
      </p:pic>
      <p:cxnSp>
        <p:nvCxnSpPr>
          <p:cNvPr id="47" name="Straight Connector 46"/>
          <p:cNvCxnSpPr>
            <a:stCxn id="115" idx="1"/>
          </p:cNvCxnSpPr>
          <p:nvPr/>
        </p:nvCxnSpPr>
        <p:spPr>
          <a:xfrm flipH="1">
            <a:off x="2437441" y="3373376"/>
            <a:ext cx="905338" cy="117569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734" y="5257512"/>
            <a:ext cx="389959" cy="389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172" y="4402494"/>
            <a:ext cx="334977" cy="334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52452" y="2377639"/>
            <a:ext cx="97174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cloud backup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73723" y="3572626"/>
            <a:ext cx="117211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telefooncentrale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1561" y="4780483"/>
            <a:ext cx="1252266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138" dirty="0"/>
              <a:t>virtuele omgeving</a:t>
            </a:r>
          </a:p>
          <a:p>
            <a:pPr algn="ctr"/>
            <a:r>
              <a:rPr lang="nl-BE" sz="1138" dirty="0"/>
              <a:t>(Windows 10)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2031" y="3184276"/>
            <a:ext cx="64472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modem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392899" y="3019742"/>
            <a:ext cx="330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48435" y="3179202"/>
            <a:ext cx="63831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firewall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54685" y="3179202"/>
            <a:ext cx="56618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switch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14202" y="4128956"/>
            <a:ext cx="83388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PoE-switch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92945" y="2243668"/>
            <a:ext cx="43152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NAS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97374" y="2243837"/>
            <a:ext cx="55496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server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7209375" y="2485318"/>
            <a:ext cx="222195" cy="27742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0" idx="1"/>
          </p:cNvCxnSpPr>
          <p:nvPr/>
        </p:nvCxnSpPr>
        <p:spPr>
          <a:xfrm flipH="1" flipV="1">
            <a:off x="7376599" y="3936317"/>
            <a:ext cx="2567632" cy="747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997426" y="4881046"/>
            <a:ext cx="627095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camera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794" y="4615784"/>
            <a:ext cx="334545" cy="34813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367" y="5265128"/>
            <a:ext cx="396504" cy="36615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9145" y="2650098"/>
            <a:ext cx="552421" cy="400776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9379776" y="3061813"/>
            <a:ext cx="135806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wachtkamerscherm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322004" y="4083193"/>
            <a:ext cx="44916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WiFi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5103172" y="3245042"/>
            <a:ext cx="1565103" cy="138409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008357" y="3270546"/>
            <a:ext cx="1708344" cy="1935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9" idx="1"/>
          </p:cNvCxnSpPr>
          <p:nvPr/>
        </p:nvCxnSpPr>
        <p:spPr>
          <a:xfrm flipV="1">
            <a:off x="5980734" y="3312925"/>
            <a:ext cx="773951" cy="1302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066916" y="4379025"/>
            <a:ext cx="591846" cy="103365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454639" y="5631278"/>
            <a:ext cx="70564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telefoon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80709" y="4963914"/>
            <a:ext cx="33855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PC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438826" y="5631278"/>
            <a:ext cx="85472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Bancontact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531627" y="4963914"/>
            <a:ext cx="59824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printer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004768" y="3439211"/>
            <a:ext cx="0" cy="21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302834" y="2988263"/>
            <a:ext cx="1953180" cy="834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02835" y="2853601"/>
            <a:ext cx="2305863" cy="85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7767" y="4178755"/>
            <a:ext cx="200271" cy="200271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 flipH="1" flipV="1">
            <a:off x="7366492" y="4026274"/>
            <a:ext cx="1702334" cy="93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963" y="4442825"/>
            <a:ext cx="200271" cy="20027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407" y="4802095"/>
            <a:ext cx="200271" cy="20027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9054489" y="5156574"/>
            <a:ext cx="768159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138" dirty="0"/>
              <a:t>Parlofoon</a:t>
            </a:r>
          </a:p>
          <a:p>
            <a:pPr algn="ctr"/>
            <a:r>
              <a:rPr lang="nl-BE" sz="1138" dirty="0"/>
              <a:t>(deurbel)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24758" y="1229102"/>
            <a:ext cx="58381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laptop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225306" y="1229890"/>
            <a:ext cx="142539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tablet &amp; smartphone</a:t>
            </a:r>
          </a:p>
        </p:txBody>
      </p:sp>
      <p:cxnSp>
        <p:nvCxnSpPr>
          <p:cNvPr id="85" name="Connector: Elbow 84"/>
          <p:cNvCxnSpPr/>
          <p:nvPr/>
        </p:nvCxnSpPr>
        <p:spPr>
          <a:xfrm rot="10800000" flipV="1">
            <a:off x="3640504" y="1149437"/>
            <a:ext cx="798323" cy="433660"/>
          </a:xfrm>
          <a:prstGeom prst="bentConnector3">
            <a:avLst>
              <a:gd name="adj1" fmla="val 100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040" y="838932"/>
            <a:ext cx="372725" cy="372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704" y="848317"/>
            <a:ext cx="374400" cy="374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026" y="1742429"/>
            <a:ext cx="386953" cy="389812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436372" y="2132240"/>
            <a:ext cx="4379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VPN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3627817" y="2399177"/>
            <a:ext cx="0" cy="339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342779" y="3239652"/>
            <a:ext cx="67999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Internet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0D7D78B2-8722-415C-B0C0-CD805F78331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8871" y="3265874"/>
          <a:ext cx="481964" cy="308063"/>
        </p:xfrm>
        <a:graphic>
          <a:graphicData uri="http://schemas.openxmlformats.org/presentationml/2006/ole">
            <p:oleObj spid="_x0000_s1027" name="Image" r:id="rId24" imgW="580952" imgH="3714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2251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4318411" y="1680023"/>
            <a:ext cx="6564639" cy="43971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Praktijk</a:t>
            </a: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  <a:p>
            <a:pPr algn="r"/>
            <a:endParaRPr lang="nl-BE" sz="1300" dirty="0">
              <a:solidFill>
                <a:schemeClr val="tx1"/>
              </a:solidFill>
            </a:endParaRPr>
          </a:p>
        </p:txBody>
      </p:sp>
      <p:sp>
        <p:nvSpPr>
          <p:cNvPr id="110" name="Rectangle 79">
            <a:extLst>
              <a:ext uri="{FF2B5EF4-FFF2-40B4-BE49-F238E27FC236}">
                <a16:creationId xmlns:a16="http://schemas.microsoft.com/office/drawing/2014/main" xmlns="" id="{B1022F88-6FB6-4D68-9E79-F5D5F1B1C0AE}"/>
              </a:ext>
            </a:extLst>
          </p:cNvPr>
          <p:cNvSpPr/>
          <p:nvPr/>
        </p:nvSpPr>
        <p:spPr>
          <a:xfrm>
            <a:off x="8882089" y="2278013"/>
            <a:ext cx="1928592" cy="1079756"/>
          </a:xfrm>
          <a:prstGeom prst="rect">
            <a:avLst/>
          </a:prstGeom>
          <a:solidFill>
            <a:srgbClr val="C5E6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Wachtzaal</a:t>
            </a:r>
          </a:p>
          <a:p>
            <a:endParaRPr lang="nl-BE" sz="195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ectangle 74">
            <a:extLst>
              <a:ext uri="{FF2B5EF4-FFF2-40B4-BE49-F238E27FC236}">
                <a16:creationId xmlns:a16="http://schemas.microsoft.com/office/drawing/2014/main" xmlns="" id="{C23254D2-2E4C-422C-A069-0BE2A47947FA}"/>
              </a:ext>
            </a:extLst>
          </p:cNvPr>
          <p:cNvSpPr/>
          <p:nvPr/>
        </p:nvSpPr>
        <p:spPr>
          <a:xfrm>
            <a:off x="4443297" y="1764332"/>
            <a:ext cx="3601307" cy="2678493"/>
          </a:xfrm>
          <a:prstGeom prst="rect">
            <a:avLst/>
          </a:prstGeom>
          <a:solidFill>
            <a:srgbClr val="C5E6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Droge &amp; geventileerde ruimte</a:t>
            </a: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Rectangle 76">
            <a:extLst>
              <a:ext uri="{FF2B5EF4-FFF2-40B4-BE49-F238E27FC236}">
                <a16:creationId xmlns:a16="http://schemas.microsoft.com/office/drawing/2014/main" xmlns="" id="{AE0EFA0E-B88C-47F8-807D-C21241B595B7}"/>
              </a:ext>
            </a:extLst>
          </p:cNvPr>
          <p:cNvSpPr/>
          <p:nvPr/>
        </p:nvSpPr>
        <p:spPr>
          <a:xfrm>
            <a:off x="4436989" y="4533161"/>
            <a:ext cx="3607615" cy="1377293"/>
          </a:xfrm>
          <a:prstGeom prst="rect">
            <a:avLst/>
          </a:prstGeom>
          <a:solidFill>
            <a:srgbClr val="C5E6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Kabinet</a:t>
            </a:r>
            <a:b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b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BE" sz="1138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onthaal</a:t>
            </a:r>
          </a:p>
          <a:p>
            <a:endParaRPr lang="nl-BE" sz="1138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6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26764" y="795625"/>
            <a:ext cx="3245612" cy="7076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Mobiel</a:t>
            </a:r>
          </a:p>
          <a:p>
            <a:pPr algn="r"/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gebruik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10224" y="795625"/>
            <a:ext cx="1596773" cy="52485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Servers in datacenter</a:t>
            </a:r>
            <a:endParaRPr lang="nl-BE" sz="1138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1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nl-BE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320" y="2740643"/>
            <a:ext cx="495238" cy="4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792" y="4629134"/>
            <a:ext cx="350372" cy="350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785" y="2847124"/>
            <a:ext cx="386953" cy="386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006" y="1893918"/>
            <a:ext cx="351839" cy="351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836" y="1897176"/>
            <a:ext cx="345318" cy="345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924" y="2815405"/>
            <a:ext cx="345715" cy="345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184" y="2012225"/>
            <a:ext cx="386953" cy="386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485" y="3642819"/>
            <a:ext cx="272321" cy="272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199" y="3721664"/>
            <a:ext cx="386953" cy="38695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38090" y="2278014"/>
            <a:ext cx="844933" cy="5776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093" y="2788287"/>
            <a:ext cx="399950" cy="39995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2508428" y="3050875"/>
            <a:ext cx="842452" cy="3883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63643" y="3024945"/>
            <a:ext cx="908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23412" y="3017925"/>
            <a:ext cx="330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004768" y="2522343"/>
            <a:ext cx="0" cy="2183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888" y="3758960"/>
            <a:ext cx="350750" cy="3507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232" y="4337411"/>
            <a:ext cx="693789" cy="693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9647" y="3595895"/>
            <a:ext cx="372184" cy="372184"/>
          </a:xfrm>
          <a:prstGeom prst="rect">
            <a:avLst/>
          </a:prstGeom>
        </p:spPr>
      </p:pic>
      <p:cxnSp>
        <p:nvCxnSpPr>
          <p:cNvPr id="47" name="Straight Connector 46"/>
          <p:cNvCxnSpPr>
            <a:stCxn id="115" idx="1"/>
          </p:cNvCxnSpPr>
          <p:nvPr/>
        </p:nvCxnSpPr>
        <p:spPr>
          <a:xfrm flipH="1">
            <a:off x="2437441" y="3373376"/>
            <a:ext cx="905338" cy="117569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734" y="5257512"/>
            <a:ext cx="389959" cy="389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172" y="4402494"/>
            <a:ext cx="334977" cy="334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52452" y="2377639"/>
            <a:ext cx="97174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cloud backup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73723" y="3572626"/>
            <a:ext cx="117211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telefooncentrale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1561" y="4780483"/>
            <a:ext cx="1252266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138" dirty="0"/>
              <a:t>virtuele omgeving</a:t>
            </a:r>
          </a:p>
          <a:p>
            <a:pPr algn="ctr"/>
            <a:r>
              <a:rPr lang="nl-BE" sz="1138" dirty="0"/>
              <a:t>(Windows 10)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2031" y="3184276"/>
            <a:ext cx="64472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modem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392899" y="3019742"/>
            <a:ext cx="330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48435" y="3179202"/>
            <a:ext cx="63831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firewall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54685" y="3179202"/>
            <a:ext cx="56618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switch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14202" y="4128956"/>
            <a:ext cx="83388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PoE-switch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92945" y="2243668"/>
            <a:ext cx="43152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NAS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97374" y="2243837"/>
            <a:ext cx="55496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server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7209375" y="2485318"/>
            <a:ext cx="222195" cy="27742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0" idx="1"/>
          </p:cNvCxnSpPr>
          <p:nvPr/>
        </p:nvCxnSpPr>
        <p:spPr>
          <a:xfrm flipH="1" flipV="1">
            <a:off x="7376599" y="3936317"/>
            <a:ext cx="2567632" cy="747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997426" y="4881046"/>
            <a:ext cx="627095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camera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794" y="4615784"/>
            <a:ext cx="334545" cy="34813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367" y="5265128"/>
            <a:ext cx="396504" cy="36615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9145" y="2650098"/>
            <a:ext cx="552421" cy="40077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9322004" y="4083193"/>
            <a:ext cx="44916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WiFi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5103172" y="3245042"/>
            <a:ext cx="1565103" cy="138409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008357" y="3270546"/>
            <a:ext cx="1708344" cy="1935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9" idx="1"/>
          </p:cNvCxnSpPr>
          <p:nvPr/>
        </p:nvCxnSpPr>
        <p:spPr>
          <a:xfrm flipV="1">
            <a:off x="5980734" y="3312925"/>
            <a:ext cx="773951" cy="1302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066916" y="4379025"/>
            <a:ext cx="591846" cy="103365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454639" y="5631278"/>
            <a:ext cx="70564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telefoon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80709" y="4963914"/>
            <a:ext cx="33855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PC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438826" y="5631278"/>
            <a:ext cx="85472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Bancontact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531627" y="4963914"/>
            <a:ext cx="59824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printer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004768" y="3439211"/>
            <a:ext cx="0" cy="21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302834" y="2988263"/>
            <a:ext cx="1953180" cy="834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02835" y="2853601"/>
            <a:ext cx="2305863" cy="85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7767" y="4178755"/>
            <a:ext cx="200271" cy="200271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 flipH="1" flipV="1">
            <a:off x="7366492" y="4026274"/>
            <a:ext cx="1702334" cy="93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963" y="4442825"/>
            <a:ext cx="200271" cy="20027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407" y="4802095"/>
            <a:ext cx="200271" cy="20027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9054489" y="5156574"/>
            <a:ext cx="768159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138" dirty="0"/>
              <a:t>Parlofoon</a:t>
            </a:r>
          </a:p>
          <a:p>
            <a:pPr algn="ctr"/>
            <a:r>
              <a:rPr lang="nl-BE" sz="1138" dirty="0"/>
              <a:t>(deurbel)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24758" y="1229102"/>
            <a:ext cx="58381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laptop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225306" y="1229890"/>
            <a:ext cx="142539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tablet &amp; smartphone</a:t>
            </a:r>
          </a:p>
        </p:txBody>
      </p:sp>
      <p:cxnSp>
        <p:nvCxnSpPr>
          <p:cNvPr id="85" name="Connector: Elbow 84"/>
          <p:cNvCxnSpPr/>
          <p:nvPr/>
        </p:nvCxnSpPr>
        <p:spPr>
          <a:xfrm rot="10800000" flipV="1">
            <a:off x="3640504" y="1149437"/>
            <a:ext cx="798323" cy="433660"/>
          </a:xfrm>
          <a:prstGeom prst="bentConnector3">
            <a:avLst>
              <a:gd name="adj1" fmla="val 100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040" y="838932"/>
            <a:ext cx="372725" cy="372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704" y="848317"/>
            <a:ext cx="374400" cy="374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026" y="1742429"/>
            <a:ext cx="386953" cy="389812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436372" y="2132240"/>
            <a:ext cx="4379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VPN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3627817" y="2399177"/>
            <a:ext cx="0" cy="339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342779" y="3239652"/>
            <a:ext cx="67999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Internet</a:t>
            </a:r>
          </a:p>
        </p:txBody>
      </p:sp>
      <p:sp>
        <p:nvSpPr>
          <p:cNvPr id="17" name="Bliksemflits 16">
            <a:extLst>
              <a:ext uri="{FF2B5EF4-FFF2-40B4-BE49-F238E27FC236}">
                <a16:creationId xmlns:a16="http://schemas.microsoft.com/office/drawing/2014/main" xmlns="" id="{91B60D69-4887-4447-8673-430112E71AA4}"/>
              </a:ext>
            </a:extLst>
          </p:cNvPr>
          <p:cNvSpPr/>
          <p:nvPr/>
        </p:nvSpPr>
        <p:spPr bwMode="auto">
          <a:xfrm>
            <a:off x="4624759" y="617405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sp>
        <p:nvSpPr>
          <p:cNvPr id="76" name="Bliksemflits 75">
            <a:extLst>
              <a:ext uri="{FF2B5EF4-FFF2-40B4-BE49-F238E27FC236}">
                <a16:creationId xmlns:a16="http://schemas.microsoft.com/office/drawing/2014/main" xmlns="" id="{FE2F37FC-48AA-4A1B-A461-F248CEE4800B}"/>
              </a:ext>
            </a:extLst>
          </p:cNvPr>
          <p:cNvSpPr/>
          <p:nvPr/>
        </p:nvSpPr>
        <p:spPr bwMode="auto">
          <a:xfrm>
            <a:off x="5865340" y="2532172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sp>
        <p:nvSpPr>
          <p:cNvPr id="81" name="Bliksemflits 80">
            <a:extLst>
              <a:ext uri="{FF2B5EF4-FFF2-40B4-BE49-F238E27FC236}">
                <a16:creationId xmlns:a16="http://schemas.microsoft.com/office/drawing/2014/main" xmlns="" id="{0C1236AA-D1AE-4142-BF5D-6DDA652A2149}"/>
              </a:ext>
            </a:extLst>
          </p:cNvPr>
          <p:cNvSpPr/>
          <p:nvPr/>
        </p:nvSpPr>
        <p:spPr bwMode="auto">
          <a:xfrm>
            <a:off x="7382394" y="1613847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sp>
        <p:nvSpPr>
          <p:cNvPr id="82" name="Bliksemflits 81">
            <a:extLst>
              <a:ext uri="{FF2B5EF4-FFF2-40B4-BE49-F238E27FC236}">
                <a16:creationId xmlns:a16="http://schemas.microsoft.com/office/drawing/2014/main" xmlns="" id="{C486FB1A-D000-419B-BE6B-737F77F6B36E}"/>
              </a:ext>
            </a:extLst>
          </p:cNvPr>
          <p:cNvSpPr/>
          <p:nvPr/>
        </p:nvSpPr>
        <p:spPr bwMode="auto">
          <a:xfrm>
            <a:off x="4571279" y="4337846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sp>
        <p:nvSpPr>
          <p:cNvPr id="83" name="Bliksemflits 82">
            <a:extLst>
              <a:ext uri="{FF2B5EF4-FFF2-40B4-BE49-F238E27FC236}">
                <a16:creationId xmlns:a16="http://schemas.microsoft.com/office/drawing/2014/main" xmlns="" id="{868ECFF1-50E3-4008-9A10-504CA61ACAF7}"/>
              </a:ext>
            </a:extLst>
          </p:cNvPr>
          <p:cNvSpPr/>
          <p:nvPr/>
        </p:nvSpPr>
        <p:spPr bwMode="auto">
          <a:xfrm>
            <a:off x="3406009" y="2624028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sp>
        <p:nvSpPr>
          <p:cNvPr id="84" name="Bliksemflits 83">
            <a:extLst>
              <a:ext uri="{FF2B5EF4-FFF2-40B4-BE49-F238E27FC236}">
                <a16:creationId xmlns:a16="http://schemas.microsoft.com/office/drawing/2014/main" xmlns="" id="{A3B0232D-DB00-437D-8C4E-CBA5B8FC0364}"/>
              </a:ext>
            </a:extLst>
          </p:cNvPr>
          <p:cNvSpPr/>
          <p:nvPr/>
        </p:nvSpPr>
        <p:spPr bwMode="auto">
          <a:xfrm>
            <a:off x="10026982" y="4255803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sp>
        <p:nvSpPr>
          <p:cNvPr id="86" name="Bliksemflits 85">
            <a:extLst>
              <a:ext uri="{FF2B5EF4-FFF2-40B4-BE49-F238E27FC236}">
                <a16:creationId xmlns:a16="http://schemas.microsoft.com/office/drawing/2014/main" xmlns="" id="{37C18FF3-F742-42C9-8125-D28D4FC7C123}"/>
              </a:ext>
            </a:extLst>
          </p:cNvPr>
          <p:cNvSpPr/>
          <p:nvPr/>
        </p:nvSpPr>
        <p:spPr bwMode="auto">
          <a:xfrm>
            <a:off x="9246607" y="3446648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sp>
        <p:nvSpPr>
          <p:cNvPr id="87" name="Bliksemflits 86">
            <a:extLst>
              <a:ext uri="{FF2B5EF4-FFF2-40B4-BE49-F238E27FC236}">
                <a16:creationId xmlns:a16="http://schemas.microsoft.com/office/drawing/2014/main" xmlns="" id="{BDF5434F-F242-4660-9A04-8AF033D716EA}"/>
              </a:ext>
            </a:extLst>
          </p:cNvPr>
          <p:cNvSpPr/>
          <p:nvPr/>
        </p:nvSpPr>
        <p:spPr bwMode="auto">
          <a:xfrm>
            <a:off x="5655627" y="611779"/>
            <a:ext cx="478413" cy="725714"/>
          </a:xfrm>
          <a:prstGeom prst="lightningBolt">
            <a:avLst/>
          </a:prstGeom>
          <a:solidFill>
            <a:srgbClr val="C2291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nl-BE" sz="1600" dirty="0">
              <a:latin typeface="Arial" charset="0"/>
            </a:endParaRPr>
          </a:p>
        </p:txBody>
      </p:sp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xmlns="" id="{D792E4F8-9B1F-4823-968D-0850D184ABE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8871" y="3265874"/>
          <a:ext cx="481964" cy="308063"/>
        </p:xfrm>
        <a:graphic>
          <a:graphicData uri="http://schemas.openxmlformats.org/presentationml/2006/ole">
            <p:oleObj spid="_x0000_s2051" name="Image" r:id="rId25" imgW="580952" imgH="371429" progId="">
              <p:embed/>
            </p:oleObj>
          </a:graphicData>
        </a:graphic>
      </p:graphicFrame>
      <p:sp>
        <p:nvSpPr>
          <p:cNvPr id="109" name="TextBox 90">
            <a:extLst>
              <a:ext uri="{FF2B5EF4-FFF2-40B4-BE49-F238E27FC236}">
                <a16:creationId xmlns:a16="http://schemas.microsoft.com/office/drawing/2014/main" xmlns="" id="{3072606B-3636-41DB-9C3E-0085859057D2}"/>
              </a:ext>
            </a:extLst>
          </p:cNvPr>
          <p:cNvSpPr txBox="1"/>
          <p:nvPr/>
        </p:nvSpPr>
        <p:spPr>
          <a:xfrm>
            <a:off x="9379776" y="3061813"/>
            <a:ext cx="135806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38" dirty="0"/>
              <a:t>wachtkamerscherm</a:t>
            </a:r>
          </a:p>
        </p:txBody>
      </p:sp>
    </p:spTree>
    <p:extLst>
      <p:ext uri="{BB962C8B-B14F-4D97-AF65-F5344CB8AC3E}">
        <p14:creationId xmlns:p14="http://schemas.microsoft.com/office/powerpoint/2010/main" xmlns="" val="16531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Hou je praktijk Online</a:t>
            </a:r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C1629-58DC-44BA-A8F2-0B393F5DC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676" y="1524552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1313" algn="l" defTabSz="914400" rtl="0" eaLnBrk="1" latinLnBrk="0" hangingPunct="1">
              <a:buClr>
                <a:srgbClr val="C02916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buSzPct val="6000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5150" indent="-280988" algn="l" defTabSz="914400" rtl="0" eaLnBrk="1" latinLnBrk="0" hangingPunct="1">
              <a:buClr>
                <a:srgbClr val="C22916"/>
              </a:buClr>
              <a:buSzPct val="7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913" indent="-246063" algn="l" defTabSz="914400" rtl="0" eaLnBrk="1" latinLnBrk="0" hangingPunct="1"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C22916"/>
              </a:buClr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Optimalisatie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hardware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Optimalisatie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software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Onderhoud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Dubbele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internettoegang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Doel</a:t>
            </a:r>
          </a:p>
          <a:p>
            <a:pPr marL="685800" indent="-342900">
              <a:lnSpc>
                <a:spcPct val="150000"/>
              </a:lnSpc>
              <a:buClr>
                <a:srgbClr val="C22916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Lage MTBF</a:t>
            </a:r>
          </a:p>
        </p:txBody>
      </p:sp>
    </p:spTree>
    <p:extLst>
      <p:ext uri="{BB962C8B-B14F-4D97-AF65-F5344CB8AC3E}">
        <p14:creationId xmlns:p14="http://schemas.microsoft.com/office/powerpoint/2010/main" xmlns="" val="94002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Wat als het toch misloopt</a:t>
            </a:r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606B685-C538-4702-9095-D86DE5FF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866" y="1425218"/>
            <a:ext cx="8001000" cy="400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1313" algn="l" defTabSz="914400" rtl="0" eaLnBrk="1" latinLnBrk="0" hangingPunct="1">
              <a:buClr>
                <a:srgbClr val="C02916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buSzPct val="6000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5150" indent="-280988" algn="l" defTabSz="914400" rtl="0" eaLnBrk="1" latinLnBrk="0" hangingPunct="1">
              <a:buClr>
                <a:srgbClr val="C22916"/>
              </a:buClr>
              <a:buSzPct val="7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913" indent="-246063" algn="l" defTabSz="914400" rtl="0" eaLnBrk="1" latinLnBrk="0" hangingPunct="1"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C22916"/>
              </a:buClr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Herstelmogelijkheden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Zelfhulp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interventie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IT-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bedrijf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Initiëren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backups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Inzet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vervangtoestellen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Doel</a:t>
            </a:r>
          </a:p>
          <a:p>
            <a:pPr lvl="2">
              <a:lnSpc>
                <a:spcPct val="150000"/>
              </a:lnSpc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Lage MTTR</a:t>
            </a:r>
          </a:p>
          <a:p>
            <a:pPr lvl="2">
              <a:lnSpc>
                <a:spcPct val="150000"/>
              </a:lnSpc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4162" lvl="2" indent="0">
              <a:lnSpc>
                <a:spcPct val="150000"/>
              </a:lnSpc>
              <a:buNone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94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Software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18084"/>
              <a:satOff val="-695"/>
              <a:lumOff val="244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5009776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735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EMD 2013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36168"/>
              <a:satOff val="-1390"/>
              <a:lumOff val="48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654127160"/>
              </p:ext>
            </p:extLst>
          </p:nvPr>
        </p:nvGraphicFramePr>
        <p:xfrm>
          <a:off x="883045" y="1250608"/>
          <a:ext cx="8241290" cy="544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ounded Rectangle 4"/>
          <p:cNvSpPr/>
          <p:nvPr/>
        </p:nvSpPr>
        <p:spPr>
          <a:xfrm>
            <a:off x="9029086" y="1922805"/>
            <a:ext cx="3797190" cy="1609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6690" tIns="186690" rIns="186690" bIns="18669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900" kern="1200" dirty="0"/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xmlns="" val="273254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EMD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36168"/>
              <a:satOff val="-1390"/>
              <a:lumOff val="48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04817506"/>
              </p:ext>
            </p:extLst>
          </p:nvPr>
        </p:nvGraphicFramePr>
        <p:xfrm>
          <a:off x="883045" y="1250608"/>
          <a:ext cx="8241290" cy="544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ounded Rectangle 4"/>
          <p:cNvSpPr/>
          <p:nvPr/>
        </p:nvSpPr>
        <p:spPr>
          <a:xfrm>
            <a:off x="9029086" y="1922805"/>
            <a:ext cx="3797190" cy="1609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6690" tIns="186690" rIns="186690" bIns="18669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900" kern="1200" dirty="0"/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xmlns="" val="268245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EMD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36168"/>
              <a:satOff val="-1390"/>
              <a:lumOff val="48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4"/>
          <p:cNvSpPr/>
          <p:nvPr/>
        </p:nvSpPr>
        <p:spPr>
          <a:xfrm>
            <a:off x="9029086" y="1922805"/>
            <a:ext cx="3797190" cy="1609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6690" tIns="186690" rIns="186690" bIns="18669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900" kern="1200" dirty="0"/>
              <a:t>H1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24" y="1437346"/>
            <a:ext cx="7794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Welk medisch pakket?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Informeer u goed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i="1" kern="1800" dirty="0"/>
              <a:t>Toekomst?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i="1" kern="1800" dirty="0"/>
              <a:t>Prijs?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i="1" kern="1800" dirty="0"/>
              <a:t>Afhankelijkheden? </a:t>
            </a:r>
            <a:r>
              <a:rPr lang="nl-BE" sz="2400" i="1" kern="1800" dirty="0">
                <a:sym typeface="Wingdings" panose="05000000000000000000" pitchFamily="2" charset="2"/>
              </a:rPr>
              <a:t> Totale kostprijs!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kern="1800" dirty="0">
                <a:sym typeface="Wingdings" panose="05000000000000000000" pitchFamily="2" charset="2"/>
              </a:rPr>
              <a:t>Eenvoudig of complex?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kern="1800" dirty="0">
                <a:sym typeface="Wingdings" panose="05000000000000000000" pitchFamily="2" charset="2"/>
              </a:rPr>
              <a:t>Coderen? E-Health?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kern="1800" dirty="0">
                <a:sym typeface="Wingdings" panose="05000000000000000000" pitchFamily="2" charset="2"/>
              </a:rPr>
              <a:t>Werken met meerdere gebruikers?</a:t>
            </a:r>
          </a:p>
          <a:p>
            <a:pPr lvl="1">
              <a:lnSpc>
                <a:spcPct val="150000"/>
              </a:lnSpc>
            </a:pPr>
            <a:r>
              <a:rPr lang="nl-BE" sz="2400" kern="1800" dirty="0">
                <a:sym typeface="Wingdings" panose="05000000000000000000" pitchFamily="2" charset="2"/>
              </a:rPr>
              <a:t>Later overstappen is niet makkelijk!</a:t>
            </a:r>
            <a:endParaRPr lang="nl-BE" sz="2400" kern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811" y="1562888"/>
            <a:ext cx="2178237" cy="1457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165" y="4602672"/>
            <a:ext cx="2559790" cy="169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386" y="2561981"/>
            <a:ext cx="2414132" cy="18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9944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Server? </a:t>
            </a: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 Minder nodig</a:t>
            </a:r>
            <a:endParaRPr lang="nl-BE" sz="4400" kern="700" spc="-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36168"/>
              <a:satOff val="-1390"/>
              <a:lumOff val="48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4"/>
          <p:cNvSpPr/>
          <p:nvPr/>
        </p:nvSpPr>
        <p:spPr>
          <a:xfrm>
            <a:off x="9029086" y="1922805"/>
            <a:ext cx="3797190" cy="1609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6690" tIns="186690" rIns="186690" bIns="18669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900" kern="1200" dirty="0"/>
              <a:t>H1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832170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7351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Telefooncentrale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43793" y="1862051"/>
            <a:ext cx="8304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Meer artsen = meer oproepen = meer lijnen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Bereikbaarheid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Comfort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Kosten</a:t>
            </a:r>
          </a:p>
        </p:txBody>
      </p:sp>
      <p:sp>
        <p:nvSpPr>
          <p:cNvPr id="11" name="Oval 10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83671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2741279"/>
              </p:ext>
            </p:extLst>
          </p:nvPr>
        </p:nvGraphicFramePr>
        <p:xfrm>
          <a:off x="943895" y="923925"/>
          <a:ext cx="10981405" cy="57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285134" y="48968"/>
            <a:ext cx="1137592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Informatica: Algemeen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04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93B770-B24D-4B57-96AB-3BAD5562E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B93B770-B24D-4B57-96AB-3BAD5562E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B93B770-B24D-4B57-96AB-3BAD5562E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B93B770-B24D-4B57-96AB-3BAD5562E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F06590-77DD-4CA5-B99B-50B6900C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7F06590-77DD-4CA5-B99B-50B6900C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F7F06590-77DD-4CA5-B99B-50B6900C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7F06590-77DD-4CA5-B99B-50B6900CD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ECB12F-4EE4-4BAB-A0C4-27E9A0EA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DBECB12F-4EE4-4BAB-A0C4-27E9A0EA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DBECB12F-4EE4-4BAB-A0C4-27E9A0EA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DBECB12F-4EE4-4BAB-A0C4-27E9A0EA5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F4BCF8-35FC-4231-AF24-39BB321FB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0DF4BCF8-35FC-4231-AF24-39BB321FB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DF4BCF8-35FC-4231-AF24-39BB321FB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DF4BCF8-35FC-4231-AF24-39BB321FB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F16B1-A9D0-4DE4-BB2D-22F903AAB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7AF16B1-A9D0-4DE4-BB2D-22F903AAB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7AF16B1-A9D0-4DE4-BB2D-22F903AAB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7AF16B1-A9D0-4DE4-BB2D-22F903AAB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B9CD3D-62F1-43B8-95F6-5286633B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8FB9CD3D-62F1-43B8-95F6-5286633B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FB9CD3D-62F1-43B8-95F6-5286633B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FB9CD3D-62F1-43B8-95F6-5286633B4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073594-8ECA-443F-9A5C-71FF0481A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31073594-8ECA-443F-9A5C-71FF0481A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31073594-8ECA-443F-9A5C-71FF0481A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31073594-8ECA-443F-9A5C-71FF0481A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D0142E-E8DB-4073-B932-4A136ACEF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66D0142E-E8DB-4073-B932-4A136ACEF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66D0142E-E8DB-4073-B932-4A136ACEF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66D0142E-E8DB-4073-B932-4A136ACEF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2BE6F9-9C00-4CDF-BDF9-DB295220B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892BE6F9-9C00-4CDF-BDF9-DB295220B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892BE6F9-9C00-4CDF-BDF9-DB295220B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892BE6F9-9C00-4CDF-BDF9-DB295220B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CA44F1-C680-4009-B27E-AE76BD868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0ECA44F1-C680-4009-B27E-AE76BD868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0ECA44F1-C680-4009-B27E-AE76BD868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0ECA44F1-C680-4009-B27E-AE76BD868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29ED7-036A-492B-94B7-53608A9D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20A29ED7-036A-492B-94B7-53608A9D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20A29ED7-036A-492B-94B7-53608A9D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20A29ED7-036A-492B-94B7-53608A9DD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3474F0-DD17-4E55-A19C-A665FEF4B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0C3474F0-DD17-4E55-A19C-A665FEF4B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0C3474F0-DD17-4E55-A19C-A665FEF4B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0C3474F0-DD17-4E55-A19C-A665FEF4B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C526B3-5759-4B40-9AF9-C58F36327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50C526B3-5759-4B40-9AF9-C58F36327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50C526B3-5759-4B40-9AF9-C58F36327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50C526B3-5759-4B40-9AF9-C58F36327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867A84-81D9-429E-9A4D-912DB61D7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AC867A84-81D9-429E-9A4D-912DB61D7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AC867A84-81D9-429E-9A4D-912DB61D7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AC867A84-81D9-429E-9A4D-912DB61D7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AF1E16-ACB3-492F-9943-2BC985DD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28AF1E16-ACB3-492F-9943-2BC985DD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28AF1E16-ACB3-492F-9943-2BC985DD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28AF1E16-ACB3-492F-9943-2BC985DD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9FD596-47CB-4EDE-8F90-713DE535F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779FD596-47CB-4EDE-8F90-713DE535F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779FD596-47CB-4EDE-8F90-713DE535F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779FD596-47CB-4EDE-8F90-713DE535F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1ACD5B-886C-4585-8A7C-26B9BD83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E01ACD5B-886C-4585-8A7C-26B9BD83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E01ACD5B-886C-4585-8A7C-26B9BD83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E01ACD5B-886C-4585-8A7C-26B9BD83A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C62B17-8D4D-420D-9695-E8E37E6D0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F8C62B17-8D4D-420D-9695-E8E37E6D0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F8C62B17-8D4D-420D-9695-E8E37E6D0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graphicEl>
                                              <a:dgm id="{F8C62B17-8D4D-420D-9695-E8E37E6D0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DBC013-C167-4446-B4F5-139F2A4D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4EDBC013-C167-4446-B4F5-139F2A4D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graphicEl>
                                              <a:dgm id="{4EDBC013-C167-4446-B4F5-139F2A4D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>
                                            <p:graphicEl>
                                              <a:dgm id="{4EDBC013-C167-4446-B4F5-139F2A4D8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F03C25-7BEF-420C-90DC-09A8E898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92F03C25-7BEF-420C-90DC-09A8E898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92F03C25-7BEF-420C-90DC-09A8E898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>
                                            <p:graphicEl>
                                              <a:dgm id="{92F03C25-7BEF-420C-90DC-09A8E8985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040C75-6DC5-4ADF-8578-D49EFF3C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83040C75-6DC5-4ADF-8578-D49EFF3C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83040C75-6DC5-4ADF-8578-D49EFF3C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83040C75-6DC5-4ADF-8578-D49EFF3C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6149D-92A1-4F25-ADA5-4DF286446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dgm id="{9A76149D-92A1-4F25-ADA5-4DF286446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9A76149D-92A1-4F25-ADA5-4DF286446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graphicEl>
                                              <a:dgm id="{9A76149D-92A1-4F25-ADA5-4DF286446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AF54E-590C-45EA-8790-BE67B09D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A5AAF54E-590C-45EA-8790-BE67B09D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graphicEl>
                                              <a:dgm id="{A5AAF54E-590C-45EA-8790-BE67B09D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>
                                            <p:graphicEl>
                                              <a:dgm id="{A5AAF54E-590C-45EA-8790-BE67B09D8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9FF8C5-1090-451F-AAE9-CE66D542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619FF8C5-1090-451F-AAE9-CE66D542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619FF8C5-1090-451F-AAE9-CE66D542D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619FF8C5-1090-451F-AAE9-CE66D542D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4667DA-14B5-4C13-957B-75BEB59A7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graphicEl>
                                              <a:dgm id="{B24667DA-14B5-4C13-957B-75BEB59A7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B24667DA-14B5-4C13-957B-75BEB59A7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>
                                            <p:graphicEl>
                                              <a:dgm id="{B24667DA-14B5-4C13-957B-75BEB59A7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Telefooncentrale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43793" y="1862051"/>
            <a:ext cx="83044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ISDN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Gedateerd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DUUR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Voice Over IP (VOIP)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Toekomstgericht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Voordeliger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Meer opties</a:t>
            </a:r>
          </a:p>
        </p:txBody>
      </p:sp>
      <p:sp>
        <p:nvSpPr>
          <p:cNvPr id="11" name="Oval 10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79599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Praktijkmanagement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72337"/>
              <a:satOff val="-2780"/>
              <a:lumOff val="977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128" y="1087951"/>
            <a:ext cx="3524865" cy="2558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102" y="1121053"/>
            <a:ext cx="3720683" cy="3497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9731" y="3516092"/>
            <a:ext cx="4559938" cy="2509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793" y="1274494"/>
            <a:ext cx="2930327" cy="17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92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Praktijkmanagement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72337"/>
              <a:satOff val="-2780"/>
              <a:lumOff val="977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62494715"/>
              </p:ext>
            </p:extLst>
          </p:nvPr>
        </p:nvGraphicFramePr>
        <p:xfrm>
          <a:off x="2032000" y="13390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252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pic>
        <p:nvPicPr>
          <p:cNvPr id="10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0914" y="1386348"/>
            <a:ext cx="5369292" cy="4277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47" y="6124922"/>
            <a:ext cx="765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Vragen omtrent informatica? Mail naar:         </a:t>
            </a:r>
            <a:r>
              <a:rPr lang="nl-BE" sz="2800" u="sng" dirty="0">
                <a:solidFill>
                  <a:schemeClr val="bg2">
                    <a:lumMod val="50000"/>
                  </a:schemeClr>
                </a:solidFill>
              </a:rPr>
              <a:t>arnout@asgb.be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Vragen</a:t>
            </a:r>
          </a:p>
        </p:txBody>
      </p:sp>
      <p:sp>
        <p:nvSpPr>
          <p:cNvPr id="8" name="Oval 6"/>
          <p:cNvSpPr/>
          <p:nvPr/>
        </p:nvSpPr>
        <p:spPr>
          <a:xfrm>
            <a:off x="360000" y="64800"/>
            <a:ext cx="881859" cy="88144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7563" r="-27563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18084"/>
              <a:satOff val="-695"/>
              <a:lumOff val="244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35023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Hardware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793" y="1862051"/>
            <a:ext cx="8304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PC of/en laptop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Tablet? Smartphone?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Printer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Backup oplossing: lokaal / cloud? </a:t>
            </a:r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71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PC of laptop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604" y="1363824"/>
            <a:ext cx="83044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PC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Modulair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Solide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Laptop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Mobiliteit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Slijtage?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Diefstal?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 err="1"/>
              <a:t>Docking</a:t>
            </a:r>
            <a:r>
              <a:rPr lang="nl-BE" sz="2800" kern="1800" dirty="0"/>
              <a:t> Station</a:t>
            </a:r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972" y="1571106"/>
            <a:ext cx="2593879" cy="210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1535" y="4470337"/>
            <a:ext cx="2836431" cy="165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871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Printer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793" y="1920416"/>
            <a:ext cx="83044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Criteria: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Dubbele lades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Compact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Snel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Betrouwbaar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Ecologisch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Multifunctioneel?</a:t>
            </a:r>
          </a:p>
          <a:p>
            <a:pPr>
              <a:lnSpc>
                <a:spcPct val="150000"/>
              </a:lnSpc>
            </a:pPr>
            <a:endParaRPr lang="nl-BE" sz="2800" kern="1800" dirty="0"/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579" y="1920416"/>
            <a:ext cx="3247102" cy="22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38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Kaartlezer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4271" y="1920416"/>
            <a:ext cx="8153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Must-have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800" kern="1800" dirty="0"/>
              <a:t>Noodzakelijk voor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kern="1800" dirty="0"/>
              <a:t>Raadplegen E-Healthbox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kern="1800" dirty="0"/>
              <a:t>MyCareNet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kern="1800" dirty="0"/>
              <a:t>Patiëntgegevens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kern="1800" dirty="0"/>
              <a:t>Raadplegen Vitalink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kern="1800" dirty="0"/>
              <a:t>.....</a:t>
            </a:r>
          </a:p>
          <a:p>
            <a:pPr>
              <a:lnSpc>
                <a:spcPct val="150000"/>
              </a:lnSpc>
            </a:pPr>
            <a:endParaRPr lang="nl-BE" sz="2800" kern="1800" dirty="0"/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02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Backup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47" y="1288026"/>
            <a:ext cx="7062555" cy="1292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  <a:buSzPct val="25000"/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Georgia"/>
              </a:rPr>
              <a:t>“Every year over 52% of computer users lose irreplaceable documents, photos, music and videos.”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2" t="8216" r="17847" b="10789"/>
          <a:stretch/>
        </p:blipFill>
        <p:spPr>
          <a:xfrm>
            <a:off x="0" y="1500896"/>
            <a:ext cx="4685247" cy="4624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5247" y="2793558"/>
            <a:ext cx="120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chemeClr val="bg2">
                    <a:lumMod val="50000"/>
                  </a:schemeClr>
                </a:solidFill>
              </a:rPr>
              <a:t>NAS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7384" y="3439889"/>
            <a:ext cx="424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chemeClr val="bg2">
                    <a:lumMod val="50000"/>
                  </a:schemeClr>
                </a:solidFill>
              </a:rPr>
              <a:t>Externe harde schijf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7897" y="4086220"/>
            <a:ext cx="424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chemeClr val="bg2">
                    <a:lumMod val="50000"/>
                  </a:schemeClr>
                </a:solidFill>
              </a:rPr>
              <a:t>Cloud storage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326" y="4945421"/>
            <a:ext cx="1853971" cy="18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81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Backup</a:t>
            </a:r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xmlns="" id="{64FBBB7E-1E24-4093-8A8F-7AEEB6074262}"/>
              </a:ext>
            </a:extLst>
          </p:cNvPr>
          <p:cNvSpPr txBox="1">
            <a:spLocks/>
          </p:cNvSpPr>
          <p:nvPr/>
        </p:nvSpPr>
        <p:spPr>
          <a:xfrm>
            <a:off x="1544782" y="1490977"/>
            <a:ext cx="81534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Moderne gevaren</a:t>
            </a:r>
            <a:endParaRPr lang="nl-BE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D91F2FEA-FB83-496F-9A34-855330375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2878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1313" algn="l" defTabSz="914400" rtl="0" eaLnBrk="1" latinLnBrk="0" hangingPunct="1">
              <a:buClr>
                <a:srgbClr val="C02916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buSzPct val="6000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5150" indent="-280988" algn="l" defTabSz="914400" rtl="0" eaLnBrk="1" latinLnBrk="0" hangingPunct="1">
              <a:buClr>
                <a:srgbClr val="C22916"/>
              </a:buClr>
              <a:buSzPct val="7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913" indent="-246063" algn="l" defTabSz="914400" rtl="0" eaLnBrk="1" latinLnBrk="0" hangingPunct="1"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C22916"/>
              </a:buClr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Redenen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voor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gegevensverlies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Hardwarefalen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Slijtage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Brand</a:t>
            </a: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Stormschade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Stroomuitval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Menselijke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fout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1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Backup</a:t>
            </a:r>
          </a:p>
        </p:txBody>
      </p:sp>
      <p:sp>
        <p:nvSpPr>
          <p:cNvPr id="9" name="Oval 8"/>
          <p:cNvSpPr/>
          <p:nvPr/>
        </p:nvSpPr>
        <p:spPr>
          <a:xfrm>
            <a:off x="360000" y="65519"/>
            <a:ext cx="881859" cy="8814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xmlns="" id="{64FBBB7E-1E24-4093-8A8F-7AEEB6074262}"/>
              </a:ext>
            </a:extLst>
          </p:cNvPr>
          <p:cNvSpPr txBox="1">
            <a:spLocks/>
          </p:cNvSpPr>
          <p:nvPr/>
        </p:nvSpPr>
        <p:spPr>
          <a:xfrm>
            <a:off x="1544782" y="1490977"/>
            <a:ext cx="81534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Moderne gevaren</a:t>
            </a:r>
            <a:endParaRPr lang="nl-BE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1343EC9B-C096-449F-9F1F-69F1C86D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" y="2153224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1313" algn="l" defTabSz="914400" rtl="0" eaLnBrk="1" latinLnBrk="0" hangingPunct="1">
              <a:buClr>
                <a:srgbClr val="C02916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buSzPct val="6000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5150" indent="-280988" algn="l" defTabSz="914400" rtl="0" eaLnBrk="1" latinLnBrk="0" hangingPunct="1">
              <a:buClr>
                <a:srgbClr val="C22916"/>
              </a:buClr>
              <a:buSzPct val="7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913" indent="-246063" algn="l" defTabSz="914400" rtl="0" eaLnBrk="1" latinLnBrk="0" hangingPunct="1"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C22916"/>
              </a:buClr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Gegevensdiefstal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manipulatie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Fysieke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inbraak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Digitale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inbraak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Spyware</a:t>
            </a: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Hacking</a:t>
            </a: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Cryptolockervirussen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89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18a4bbd47a9e1cf6364ffa7f45ac32c33529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a:spPr>
      <a:bodyPr/>
      <a:lstStyle/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1">
          <a:schemeClr val="accent1">
            <a:tint val="50000"/>
            <a:hueOff val="18084"/>
            <a:satOff val="-695"/>
            <a:lumOff val="2442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370</Words>
  <Application>Microsoft Office PowerPoint</Application>
  <PresentationFormat>Aangepast</PresentationFormat>
  <Paragraphs>310</Paragraphs>
  <Slides>23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Kantoorthema</vt:lpstr>
      <vt:lpstr>Image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Nick Vanbelle</dc:creator>
  <cp:lastModifiedBy>ASGB</cp:lastModifiedBy>
  <cp:revision>92</cp:revision>
  <dcterms:created xsi:type="dcterms:W3CDTF">2014-01-13T18:12:20Z</dcterms:created>
  <dcterms:modified xsi:type="dcterms:W3CDTF">2018-01-30T10:47:41Z</dcterms:modified>
</cp:coreProperties>
</file>