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07" r:id="rId1"/>
  </p:sldMasterIdLst>
  <p:notesMasterIdLst>
    <p:notesMasterId r:id="rId22"/>
  </p:notesMasterIdLst>
  <p:handoutMasterIdLst>
    <p:handoutMasterId r:id="rId23"/>
  </p:handoutMasterIdLst>
  <p:sldIdLst>
    <p:sldId id="256" r:id="rId2"/>
    <p:sldId id="272" r:id="rId3"/>
    <p:sldId id="271" r:id="rId4"/>
    <p:sldId id="259" r:id="rId5"/>
    <p:sldId id="290" r:id="rId6"/>
    <p:sldId id="270" r:id="rId7"/>
    <p:sldId id="257" r:id="rId8"/>
    <p:sldId id="304" r:id="rId9"/>
    <p:sldId id="300" r:id="rId10"/>
    <p:sldId id="296" r:id="rId11"/>
    <p:sldId id="258" r:id="rId12"/>
    <p:sldId id="295" r:id="rId13"/>
    <p:sldId id="292" r:id="rId14"/>
    <p:sldId id="269" r:id="rId15"/>
    <p:sldId id="276" r:id="rId16"/>
    <p:sldId id="273" r:id="rId17"/>
    <p:sldId id="302" r:id="rId18"/>
    <p:sldId id="303" r:id="rId19"/>
    <p:sldId id="299" r:id="rId20"/>
    <p:sldId id="278" r:id="rId21"/>
  </p:sldIdLst>
  <p:sldSz cx="9144000" cy="6858000" type="screen4x3"/>
  <p:notesSz cx="6797675" cy="9926638"/>
  <p:defaultTextStyle>
    <a:defPPr>
      <a:defRPr lang="nl-NL"/>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0" autoAdjust="0"/>
  </p:normalViewPr>
  <p:slideViewPr>
    <p:cSldViewPr>
      <p:cViewPr varScale="1">
        <p:scale>
          <a:sx n="110" d="100"/>
          <a:sy n="110" d="100"/>
        </p:scale>
        <p:origin x="-1644" y="-90"/>
      </p:cViewPr>
      <p:guideLst>
        <p:guide orient="horz" pos="2160"/>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4020" y="-90"/>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026"/>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13315" name="Rectangle 1027"/>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charset="0"/>
                <a:cs typeface="+mn-cs"/>
              </a:defRPr>
            </a:lvl1pPr>
          </a:lstStyle>
          <a:p>
            <a:pPr>
              <a:defRPr/>
            </a:pPr>
            <a:endParaRPr lang="nl-NL"/>
          </a:p>
        </p:txBody>
      </p:sp>
      <p:sp>
        <p:nvSpPr>
          <p:cNvPr id="13316" name="Rectangle 1028"/>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13317" name="Rectangle 1029"/>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Times New Roman" pitchFamily="18" charset="0"/>
              </a:defRPr>
            </a:lvl1pPr>
          </a:lstStyle>
          <a:p>
            <a:pPr>
              <a:defRPr/>
            </a:pPr>
            <a:fld id="{0D2F452D-D3B4-41FA-8528-3E8F13650E7B}" type="slidenum">
              <a:rPr lang="nl-NL" altLang="nl-BE"/>
              <a:pPr>
                <a:defRPr/>
              </a:pPr>
              <a:t>‹nr.›</a:t>
            </a:fld>
            <a:endParaRPr lang="nl-NL" altLang="nl-BE"/>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nl-BE"/>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CF96B8BB-4759-46D9-9E36-4519FBA73E49}" type="datetimeFigureOut">
              <a:rPr lang="nl-BE"/>
              <a:pPr>
                <a:defRPr/>
              </a:pPr>
              <a:t>30/01/2018</a:t>
            </a:fld>
            <a:endParaRPr lang="nl-BE"/>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nl-BE" noProof="0" smtClean="0"/>
          </a:p>
        </p:txBody>
      </p:sp>
      <p:sp>
        <p:nvSpPr>
          <p:cNvPr id="5" name="Tijdelijke aanduiding voor notiti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BE" noProof="0" smtClean="0"/>
          </a:p>
        </p:txBody>
      </p:sp>
      <p:sp>
        <p:nvSpPr>
          <p:cNvPr id="6" name="Tijdelijke aanduiding voor voettekst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nl-BE"/>
          </a:p>
        </p:txBody>
      </p:sp>
      <p:sp>
        <p:nvSpPr>
          <p:cNvPr id="7" name="Tijdelijke aanduiding voor dianumm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895A7E9-7A25-4616-B17E-04470C987C2F}" type="slidenum">
              <a:rPr lang="nl-BE" altLang="nl-BE"/>
              <a:pPr>
                <a:defRPr/>
              </a:pPr>
              <a:t>‹nr.›</a:t>
            </a:fld>
            <a:endParaRPr lang="nl-BE" altLang="nl-BE"/>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29699" name="Tijdelijke aanduiding voor notities 2"/>
          <p:cNvSpPr>
            <a:spLocks noGrp="1"/>
          </p:cNvSpPr>
          <p:nvPr>
            <p:ph type="body" idx="1"/>
          </p:nvPr>
        </p:nvSpPr>
        <p:spPr bwMode="auto">
          <a:noFill/>
        </p:spPr>
        <p:txBody>
          <a:bodyPr wrap="square" numCol="1" anchor="t" anchorCtr="0" compatLnSpc="1">
            <a:prstTxWarp prst="textNoShape">
              <a:avLst/>
            </a:prstTxWarp>
          </a:bodyPr>
          <a:lstStyle/>
          <a:p>
            <a:endParaRPr lang="nl-BE" altLang="nl-BE" smtClean="0"/>
          </a:p>
        </p:txBody>
      </p:sp>
      <p:sp>
        <p:nvSpPr>
          <p:cNvPr id="29700" name="Tijdelijke aanduiding voor dianummer 3"/>
          <p:cNvSpPr>
            <a:spLocks noGrp="1"/>
          </p:cNvSpPr>
          <p:nvPr>
            <p:ph type="sldNum" sz="quarter" idx="5"/>
          </p:nvPr>
        </p:nvSpPr>
        <p:spPr bwMode="auto">
          <a:noFill/>
          <a:ln>
            <a:miter lim="800000"/>
            <a:headEnd/>
            <a:tailEnd/>
          </a:ln>
        </p:spPr>
        <p:txBody>
          <a:bodyPr/>
          <a:lstStyle/>
          <a:p>
            <a:fld id="{4EF4E5BF-BC19-40A1-8746-2C3BC5EE767C}" type="slidenum">
              <a:rPr lang="nl-BE" altLang="nl-BE"/>
              <a:pPr/>
              <a:t>11</a:t>
            </a:fld>
            <a:endParaRPr lang="nl-BE" altLang="nl-BE"/>
          </a:p>
        </p:txBody>
      </p:sp>
      <p:sp>
        <p:nvSpPr>
          <p:cNvPr id="29701" name="Tijdelijke aanduiding voor voettekst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endParaRPr lang="nl-B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hthoek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hthoek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hthoek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hte verbindingslijn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1" name="Rechte verbindingslijn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2" name="Rechte verbindingslijn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3" name="Rechte verbindingslijn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4" name="Rechte verbindingslijn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5" name="Rechte verbindingslijn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6" name="Rechthoek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Ova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Ova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Ova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el 7"/>
          <p:cNvSpPr>
            <a:spLocks noGrp="1"/>
          </p:cNvSpPr>
          <p:nvPr>
            <p:ph type="ctrTitle"/>
          </p:nvPr>
        </p:nvSpPr>
        <p:spPr>
          <a:xfrm>
            <a:off x="2286000" y="3124200"/>
            <a:ext cx="6172200" cy="1894362"/>
          </a:xfrm>
        </p:spPr>
        <p:txBody>
          <a:bodyPr/>
          <a:lstStyle>
            <a:lvl1pPr>
              <a:defRPr b="1"/>
            </a:lvl1pPr>
          </a:lstStyle>
          <a:p>
            <a:r>
              <a:rPr lang="nl-NL" smtClean="0"/>
              <a:t>Klik om de stijl te bewerken</a:t>
            </a:r>
            <a:endParaRPr lang="en-US"/>
          </a:p>
        </p:txBody>
      </p:sp>
      <p:sp>
        <p:nvSpPr>
          <p:cNvPr id="9" name="O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het opmaakprofiel van de modelondertitel te bewerken</a:t>
            </a:r>
            <a:endParaRPr lang="en-US"/>
          </a:p>
        </p:txBody>
      </p:sp>
      <p:sp>
        <p:nvSpPr>
          <p:cNvPr id="22" name="Tijdelijke aanduiding voor datum 27"/>
          <p:cNvSpPr>
            <a:spLocks noGrp="1"/>
          </p:cNvSpPr>
          <p:nvPr>
            <p:ph type="dt" sz="half" idx="10"/>
          </p:nvPr>
        </p:nvSpPr>
        <p:spPr bwMode="auto">
          <a:xfrm rot="5400000">
            <a:off x="7764463" y="1174750"/>
            <a:ext cx="2286000" cy="381000"/>
          </a:xfrm>
        </p:spPr>
        <p:txBody>
          <a:bodyPr/>
          <a:lstStyle>
            <a:lvl1pPr>
              <a:defRPr/>
            </a:lvl1pPr>
          </a:lstStyle>
          <a:p>
            <a:pPr>
              <a:defRPr/>
            </a:pPr>
            <a:endParaRPr lang="nl-NL"/>
          </a:p>
        </p:txBody>
      </p:sp>
      <p:sp>
        <p:nvSpPr>
          <p:cNvPr id="23" name="Tijdelijke aanduiding voor voettekst 16"/>
          <p:cNvSpPr>
            <a:spLocks noGrp="1"/>
          </p:cNvSpPr>
          <p:nvPr>
            <p:ph type="ftr" sz="quarter" idx="11"/>
          </p:nvPr>
        </p:nvSpPr>
        <p:spPr bwMode="auto">
          <a:xfrm rot="5400000">
            <a:off x="7077076" y="4181475"/>
            <a:ext cx="3657600" cy="384175"/>
          </a:xfrm>
        </p:spPr>
        <p:txBody>
          <a:bodyPr/>
          <a:lstStyle>
            <a:lvl1pPr>
              <a:defRPr/>
            </a:lvl1pPr>
          </a:lstStyle>
          <a:p>
            <a:pPr>
              <a:defRPr/>
            </a:pPr>
            <a:r>
              <a:rPr lang="nl-NL"/>
              <a:t>Rita Cuypers - ASGB</a:t>
            </a:r>
          </a:p>
        </p:txBody>
      </p:sp>
      <p:sp>
        <p:nvSpPr>
          <p:cNvPr id="24" name="Tijdelijke aanduiding voor dianummer 28"/>
          <p:cNvSpPr>
            <a:spLocks noGrp="1"/>
          </p:cNvSpPr>
          <p:nvPr>
            <p:ph type="sldNum" sz="quarter" idx="12"/>
          </p:nvPr>
        </p:nvSpPr>
        <p:spPr bwMode="auto">
          <a:xfrm>
            <a:off x="1325563" y="4929188"/>
            <a:ext cx="609600" cy="517525"/>
          </a:xfrm>
        </p:spPr>
        <p:txBody>
          <a:bodyPr/>
          <a:lstStyle>
            <a:lvl1pPr>
              <a:defRPr smtClean="0"/>
            </a:lvl1pPr>
          </a:lstStyle>
          <a:p>
            <a:pPr>
              <a:defRPr/>
            </a:pPr>
            <a:fld id="{F829AA87-C134-4620-AEC6-9BAFAEB6E331}" type="slidenum">
              <a:rPr lang="nl-NL" altLang="nl-BE"/>
              <a:pPr>
                <a:defRPr/>
              </a:pPr>
              <a:t>‹nr.›</a:t>
            </a:fld>
            <a:endParaRPr lang="nl-NL" altLang="nl-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NL"/>
          </a:p>
        </p:txBody>
      </p:sp>
      <p:sp>
        <p:nvSpPr>
          <p:cNvPr id="5" name="Tijdelijke aanduiding voor voettekst 2"/>
          <p:cNvSpPr>
            <a:spLocks noGrp="1"/>
          </p:cNvSpPr>
          <p:nvPr>
            <p:ph type="ftr" sz="quarter" idx="11"/>
          </p:nvPr>
        </p:nvSpPr>
        <p:spPr/>
        <p:txBody>
          <a:bodyPr/>
          <a:lstStyle>
            <a:lvl1pPr>
              <a:defRPr/>
            </a:lvl1pPr>
          </a:lstStyle>
          <a:p>
            <a:pPr>
              <a:defRPr/>
            </a:pPr>
            <a:r>
              <a:rPr lang="nl-NL"/>
              <a:t>Rita Cuypers - ASGB</a:t>
            </a:r>
          </a:p>
        </p:txBody>
      </p:sp>
      <p:sp>
        <p:nvSpPr>
          <p:cNvPr id="6" name="Tijdelijke aanduiding voor dianummer 22"/>
          <p:cNvSpPr>
            <a:spLocks noGrp="1"/>
          </p:cNvSpPr>
          <p:nvPr>
            <p:ph type="sldNum" sz="quarter" idx="12"/>
          </p:nvPr>
        </p:nvSpPr>
        <p:spPr/>
        <p:txBody>
          <a:bodyPr/>
          <a:lstStyle>
            <a:lvl1pPr>
              <a:defRPr/>
            </a:lvl1pPr>
          </a:lstStyle>
          <a:p>
            <a:pPr>
              <a:defRPr/>
            </a:pPr>
            <a:fld id="{C5FB39A9-073C-4772-8DF1-E19C0A74B737}" type="slidenum">
              <a:rPr lang="nl-NL" altLang="nl-BE"/>
              <a:pPr>
                <a:defRPr/>
              </a:pPr>
              <a:t>‹nr.›</a:t>
            </a:fld>
            <a:endParaRPr lang="nl-NL" alt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9"/>
            <a:ext cx="1676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NL"/>
          </a:p>
        </p:txBody>
      </p:sp>
      <p:sp>
        <p:nvSpPr>
          <p:cNvPr id="5" name="Tijdelijke aanduiding voor voettekst 2"/>
          <p:cNvSpPr>
            <a:spLocks noGrp="1"/>
          </p:cNvSpPr>
          <p:nvPr>
            <p:ph type="ftr" sz="quarter" idx="11"/>
          </p:nvPr>
        </p:nvSpPr>
        <p:spPr/>
        <p:txBody>
          <a:bodyPr/>
          <a:lstStyle>
            <a:lvl1pPr>
              <a:defRPr/>
            </a:lvl1pPr>
          </a:lstStyle>
          <a:p>
            <a:pPr>
              <a:defRPr/>
            </a:pPr>
            <a:r>
              <a:rPr lang="nl-NL"/>
              <a:t>Rita Cuypers - ASGB</a:t>
            </a:r>
          </a:p>
        </p:txBody>
      </p:sp>
      <p:sp>
        <p:nvSpPr>
          <p:cNvPr id="6" name="Tijdelijke aanduiding voor dianummer 22"/>
          <p:cNvSpPr>
            <a:spLocks noGrp="1"/>
          </p:cNvSpPr>
          <p:nvPr>
            <p:ph type="sldNum" sz="quarter" idx="12"/>
          </p:nvPr>
        </p:nvSpPr>
        <p:spPr/>
        <p:txBody>
          <a:bodyPr/>
          <a:lstStyle>
            <a:lvl1pPr>
              <a:defRPr/>
            </a:lvl1pPr>
          </a:lstStyle>
          <a:p>
            <a:pPr>
              <a:defRPr/>
            </a:pPr>
            <a:fld id="{686D850F-11AD-4CC7-80A2-840188B20521}" type="slidenum">
              <a:rPr lang="nl-NL" altLang="nl-BE"/>
              <a:pPr>
                <a:defRPr/>
              </a:pPr>
              <a:t>‹nr.›</a:t>
            </a:fld>
            <a:endParaRPr lang="nl-NL" alt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8" name="Tijdelijke aanduiding voor inhoud 7"/>
          <p:cNvSpPr>
            <a:spLocks noGrp="1"/>
          </p:cNvSpPr>
          <p:nvPr>
            <p:ph sz="quarter" idx="1"/>
          </p:nvPr>
        </p:nvSpPr>
        <p:spPr>
          <a:xfrm>
            <a:off x="457200" y="1600200"/>
            <a:ext cx="7467600" cy="487375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6"/>
          <p:cNvSpPr>
            <a:spLocks noGrp="1"/>
          </p:cNvSpPr>
          <p:nvPr>
            <p:ph type="dt" sz="half" idx="10"/>
          </p:nvPr>
        </p:nvSpPr>
        <p:spPr/>
        <p:txBody>
          <a:bodyPr rtlCol="0"/>
          <a:lstStyle>
            <a:lvl1pPr>
              <a:defRPr/>
            </a:lvl1pPr>
          </a:lstStyle>
          <a:p>
            <a:pPr>
              <a:defRPr/>
            </a:pPr>
            <a:endParaRPr lang="nl-NL"/>
          </a:p>
        </p:txBody>
      </p:sp>
      <p:sp>
        <p:nvSpPr>
          <p:cNvPr id="5" name="Tijdelijke aanduiding voor dianummer 8"/>
          <p:cNvSpPr>
            <a:spLocks noGrp="1"/>
          </p:cNvSpPr>
          <p:nvPr>
            <p:ph type="sldNum" sz="quarter" idx="11"/>
          </p:nvPr>
        </p:nvSpPr>
        <p:spPr/>
        <p:txBody>
          <a:bodyPr/>
          <a:lstStyle>
            <a:lvl1pPr>
              <a:defRPr smtClean="0"/>
            </a:lvl1pPr>
          </a:lstStyle>
          <a:p>
            <a:pPr>
              <a:defRPr/>
            </a:pPr>
            <a:fld id="{768418B3-BA80-4C54-B1C1-061F204EC98F}" type="slidenum">
              <a:rPr lang="nl-NL" altLang="nl-BE"/>
              <a:pPr>
                <a:defRPr/>
              </a:pPr>
              <a:t>‹nr.›</a:t>
            </a:fld>
            <a:endParaRPr lang="nl-NL" altLang="nl-BE"/>
          </a:p>
        </p:txBody>
      </p:sp>
      <p:sp>
        <p:nvSpPr>
          <p:cNvPr id="6" name="Tijdelijke aanduiding voor voettekst 9"/>
          <p:cNvSpPr>
            <a:spLocks noGrp="1"/>
          </p:cNvSpPr>
          <p:nvPr>
            <p:ph type="ftr" sz="quarter" idx="12"/>
          </p:nvPr>
        </p:nvSpPr>
        <p:spPr/>
        <p:txBody>
          <a:bodyPr rtlCol="0"/>
          <a:lstStyle>
            <a:lvl1pPr>
              <a:defRPr/>
            </a:lvl1pPr>
          </a:lstStyle>
          <a:p>
            <a:pPr>
              <a:defRPr/>
            </a:pPr>
            <a:r>
              <a:rPr lang="nl-NL"/>
              <a:t>Rita Cuypers - ASGB</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2"/>
        </a:solidFill>
        <a:effectLst/>
      </p:bgPr>
    </p:bg>
    <p:spTree>
      <p:nvGrpSpPr>
        <p:cNvPr id="1" name=""/>
        <p:cNvGrpSpPr/>
        <p:nvPr/>
      </p:nvGrpSpPr>
      <p:grpSpPr>
        <a:xfrm>
          <a:off x="0" y="0"/>
          <a:ext cx="0" cy="0"/>
          <a:chOff x="0" y="0"/>
          <a:chExt cx="0" cy="0"/>
        </a:xfrm>
      </p:grpSpPr>
      <p:sp>
        <p:nvSpPr>
          <p:cNvPr id="4" name="Rechthoek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hthoek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hthoek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hthoek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hte verbindingslijn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9" name="Rechte verbindingslijn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0" name="Rechte verbindingslijn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1" name="Rechte verbindingslijn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2" name="Rechte verbindingslijn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3" name="Rechthoek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Ova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Rechte verbindingslijn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lang="nl-NL" smtClean="0"/>
              <a:t>Klik om de stijl te bewerken</a:t>
            </a:r>
            <a:endParaRPr lang="en-US"/>
          </a:p>
        </p:txBody>
      </p:sp>
      <p:sp>
        <p:nvSpPr>
          <p:cNvPr id="3" name="Tijdelijke aanduiding voor tekst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20" name="Tijdelijke aanduiding voor datum 3"/>
          <p:cNvSpPr>
            <a:spLocks noGrp="1"/>
          </p:cNvSpPr>
          <p:nvPr>
            <p:ph type="dt" sz="half" idx="10"/>
          </p:nvPr>
        </p:nvSpPr>
        <p:spPr bwMode="auto">
          <a:xfrm rot="5400000">
            <a:off x="7762875" y="1169988"/>
            <a:ext cx="2286000" cy="381000"/>
          </a:xfrm>
        </p:spPr>
        <p:txBody>
          <a:bodyPr/>
          <a:lstStyle>
            <a:lvl1pPr>
              <a:defRPr/>
            </a:lvl1pPr>
          </a:lstStyle>
          <a:p>
            <a:pPr>
              <a:defRPr/>
            </a:pPr>
            <a:endParaRPr lang="nl-NL"/>
          </a:p>
        </p:txBody>
      </p:sp>
      <p:sp>
        <p:nvSpPr>
          <p:cNvPr id="21" name="Tijdelijke aanduiding voor voettekst 4"/>
          <p:cNvSpPr>
            <a:spLocks noGrp="1"/>
          </p:cNvSpPr>
          <p:nvPr>
            <p:ph type="ftr" sz="quarter" idx="11"/>
          </p:nvPr>
        </p:nvSpPr>
        <p:spPr bwMode="auto">
          <a:xfrm rot="5400000">
            <a:off x="7077076" y="4178300"/>
            <a:ext cx="3657600" cy="384175"/>
          </a:xfrm>
        </p:spPr>
        <p:txBody>
          <a:bodyPr/>
          <a:lstStyle>
            <a:lvl1pPr>
              <a:defRPr/>
            </a:lvl1pPr>
          </a:lstStyle>
          <a:p>
            <a:pPr>
              <a:defRPr/>
            </a:pPr>
            <a:r>
              <a:rPr lang="nl-NL"/>
              <a:t>Rita Cuypers - ASGB</a:t>
            </a:r>
          </a:p>
        </p:txBody>
      </p:sp>
      <p:sp>
        <p:nvSpPr>
          <p:cNvPr id="22" name="Tijdelijke aanduiding voor dianummer 5"/>
          <p:cNvSpPr>
            <a:spLocks noGrp="1"/>
          </p:cNvSpPr>
          <p:nvPr>
            <p:ph type="sldNum" sz="quarter" idx="12"/>
          </p:nvPr>
        </p:nvSpPr>
        <p:spPr bwMode="auto">
          <a:xfrm>
            <a:off x="1339850" y="4929188"/>
            <a:ext cx="609600" cy="517525"/>
          </a:xfrm>
        </p:spPr>
        <p:txBody>
          <a:bodyPr/>
          <a:lstStyle>
            <a:lvl1pPr>
              <a:defRPr smtClean="0"/>
            </a:lvl1pPr>
          </a:lstStyle>
          <a:p>
            <a:pPr>
              <a:defRPr/>
            </a:pPr>
            <a:fld id="{6097C63C-ED76-4CF5-935A-3F77063B16E2}" type="slidenum">
              <a:rPr lang="nl-NL" altLang="nl-BE"/>
              <a:pPr>
                <a:defRPr/>
              </a:pPr>
              <a:t>‹nr.›</a:t>
            </a:fld>
            <a:endParaRPr lang="nl-NL" alt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9" name="Tijdelijke aanduiding voor inhoud 8"/>
          <p:cNvSpPr>
            <a:spLocks noGrp="1"/>
          </p:cNvSpPr>
          <p:nvPr>
            <p:ph sz="quarter" idx="1"/>
          </p:nvPr>
        </p:nvSpPr>
        <p:spPr>
          <a:xfrm>
            <a:off x="457200"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1" name="Tijdelijke aanduiding voor inhoud 10"/>
          <p:cNvSpPr>
            <a:spLocks noGrp="1"/>
          </p:cNvSpPr>
          <p:nvPr>
            <p:ph sz="quarter" idx="2"/>
          </p:nvPr>
        </p:nvSpPr>
        <p:spPr>
          <a:xfrm>
            <a:off x="4270248"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endParaRPr lang="nl-NL"/>
          </a:p>
        </p:txBody>
      </p:sp>
      <p:sp>
        <p:nvSpPr>
          <p:cNvPr id="6" name="Tijdelijke aanduiding voor voettekst 2"/>
          <p:cNvSpPr>
            <a:spLocks noGrp="1"/>
          </p:cNvSpPr>
          <p:nvPr>
            <p:ph type="ftr" sz="quarter" idx="11"/>
          </p:nvPr>
        </p:nvSpPr>
        <p:spPr/>
        <p:txBody>
          <a:bodyPr/>
          <a:lstStyle>
            <a:lvl1pPr>
              <a:defRPr/>
            </a:lvl1pPr>
          </a:lstStyle>
          <a:p>
            <a:pPr>
              <a:defRPr/>
            </a:pPr>
            <a:r>
              <a:rPr lang="nl-NL"/>
              <a:t>Rita Cuypers - ASGB</a:t>
            </a:r>
          </a:p>
        </p:txBody>
      </p:sp>
      <p:sp>
        <p:nvSpPr>
          <p:cNvPr id="7" name="Tijdelijke aanduiding voor dianummer 22"/>
          <p:cNvSpPr>
            <a:spLocks noGrp="1"/>
          </p:cNvSpPr>
          <p:nvPr>
            <p:ph type="sldNum" sz="quarter" idx="12"/>
          </p:nvPr>
        </p:nvSpPr>
        <p:spPr/>
        <p:txBody>
          <a:bodyPr/>
          <a:lstStyle>
            <a:lvl1pPr>
              <a:defRPr/>
            </a:lvl1pPr>
          </a:lstStyle>
          <a:p>
            <a:pPr>
              <a:defRPr/>
            </a:pPr>
            <a:fld id="{DC9F3B3C-F99C-4811-9B58-257EEBA4BAD2}" type="slidenum">
              <a:rPr lang="nl-NL" altLang="nl-BE"/>
              <a:pPr>
                <a:defRPr/>
              </a:pPr>
              <a:t>‹nr.›</a:t>
            </a:fld>
            <a:endParaRPr lang="nl-NL" alt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lstStyle>
            <a:lvl1pPr>
              <a:defRPr/>
            </a:lvl1pPr>
          </a:lstStyle>
          <a:p>
            <a:r>
              <a:rPr lang="nl-NL" smtClean="0"/>
              <a:t>Klik om de stijl te bewerken</a:t>
            </a:r>
            <a:endParaRPr lang="en-US"/>
          </a:p>
        </p:txBody>
      </p:sp>
      <p:sp>
        <p:nvSpPr>
          <p:cNvPr id="11" name="Tijdelijke aanduiding voor inhoud 10"/>
          <p:cNvSpPr>
            <a:spLocks noGrp="1"/>
          </p:cNvSpPr>
          <p:nvPr>
            <p:ph sz="quarter" idx="2"/>
          </p:nvPr>
        </p:nvSpPr>
        <p:spPr>
          <a:xfrm>
            <a:off x="457200"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Tijdelijke aanduiding voor inhoud 12"/>
          <p:cNvSpPr>
            <a:spLocks noGrp="1"/>
          </p:cNvSpPr>
          <p:nvPr>
            <p:ph sz="quarter" idx="4"/>
          </p:nvPr>
        </p:nvSpPr>
        <p:spPr>
          <a:xfrm>
            <a:off x="4371975"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14" name="Tijdelijke aanduiding voor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7" name="Tijdelijke aanduiding voor datum 13"/>
          <p:cNvSpPr>
            <a:spLocks noGrp="1"/>
          </p:cNvSpPr>
          <p:nvPr>
            <p:ph type="dt" sz="half" idx="10"/>
          </p:nvPr>
        </p:nvSpPr>
        <p:spPr/>
        <p:txBody>
          <a:bodyPr/>
          <a:lstStyle>
            <a:lvl1pPr>
              <a:defRPr/>
            </a:lvl1pPr>
          </a:lstStyle>
          <a:p>
            <a:pPr>
              <a:defRPr/>
            </a:pPr>
            <a:endParaRPr lang="nl-NL"/>
          </a:p>
        </p:txBody>
      </p:sp>
      <p:sp>
        <p:nvSpPr>
          <p:cNvPr id="8" name="Tijdelijke aanduiding voor voettekst 2"/>
          <p:cNvSpPr>
            <a:spLocks noGrp="1"/>
          </p:cNvSpPr>
          <p:nvPr>
            <p:ph type="ftr" sz="quarter" idx="11"/>
          </p:nvPr>
        </p:nvSpPr>
        <p:spPr/>
        <p:txBody>
          <a:bodyPr/>
          <a:lstStyle>
            <a:lvl1pPr>
              <a:defRPr/>
            </a:lvl1pPr>
          </a:lstStyle>
          <a:p>
            <a:pPr>
              <a:defRPr/>
            </a:pPr>
            <a:r>
              <a:rPr lang="nl-NL"/>
              <a:t>Rita Cuypers - ASGB</a:t>
            </a:r>
          </a:p>
        </p:txBody>
      </p:sp>
      <p:sp>
        <p:nvSpPr>
          <p:cNvPr id="9" name="Tijdelijke aanduiding voor dianummer 22"/>
          <p:cNvSpPr>
            <a:spLocks noGrp="1"/>
          </p:cNvSpPr>
          <p:nvPr>
            <p:ph type="sldNum" sz="quarter" idx="12"/>
          </p:nvPr>
        </p:nvSpPr>
        <p:spPr/>
        <p:txBody>
          <a:bodyPr/>
          <a:lstStyle>
            <a:lvl1pPr>
              <a:defRPr/>
            </a:lvl1pPr>
          </a:lstStyle>
          <a:p>
            <a:pPr>
              <a:defRPr/>
            </a:pPr>
            <a:fld id="{B3BF1BAA-5E66-4647-9DD9-92EA5F0F3486}" type="slidenum">
              <a:rPr lang="nl-NL" altLang="nl-BE"/>
              <a:pPr>
                <a:defRPr/>
              </a:pPr>
              <a:t>‹nr.›</a:t>
            </a:fld>
            <a:endParaRPr lang="nl-NL" alt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5"/>
          <p:cNvSpPr>
            <a:spLocks noGrp="1"/>
          </p:cNvSpPr>
          <p:nvPr>
            <p:ph type="dt" sz="half" idx="10"/>
          </p:nvPr>
        </p:nvSpPr>
        <p:spPr/>
        <p:txBody>
          <a:bodyPr rtlCol="0"/>
          <a:lstStyle>
            <a:lvl1pPr>
              <a:defRPr/>
            </a:lvl1pPr>
          </a:lstStyle>
          <a:p>
            <a:pPr>
              <a:defRPr/>
            </a:pPr>
            <a:endParaRPr lang="nl-NL"/>
          </a:p>
        </p:txBody>
      </p:sp>
      <p:sp>
        <p:nvSpPr>
          <p:cNvPr id="4" name="Tijdelijke aanduiding voor dianummer 6"/>
          <p:cNvSpPr>
            <a:spLocks noGrp="1"/>
          </p:cNvSpPr>
          <p:nvPr>
            <p:ph type="sldNum" sz="quarter" idx="11"/>
          </p:nvPr>
        </p:nvSpPr>
        <p:spPr/>
        <p:txBody>
          <a:bodyPr/>
          <a:lstStyle>
            <a:lvl1pPr>
              <a:defRPr smtClean="0"/>
            </a:lvl1pPr>
          </a:lstStyle>
          <a:p>
            <a:pPr>
              <a:defRPr/>
            </a:pPr>
            <a:fld id="{61AB8D28-FBE1-4F5E-AC03-3D622E127D6A}" type="slidenum">
              <a:rPr lang="nl-NL" altLang="nl-BE"/>
              <a:pPr>
                <a:defRPr/>
              </a:pPr>
              <a:t>‹nr.›</a:t>
            </a:fld>
            <a:endParaRPr lang="nl-NL" altLang="nl-BE"/>
          </a:p>
        </p:txBody>
      </p:sp>
      <p:sp>
        <p:nvSpPr>
          <p:cNvPr id="5" name="Tijdelijke aanduiding voor voettekst 7"/>
          <p:cNvSpPr>
            <a:spLocks noGrp="1"/>
          </p:cNvSpPr>
          <p:nvPr>
            <p:ph type="ftr" sz="quarter" idx="12"/>
          </p:nvPr>
        </p:nvSpPr>
        <p:spPr/>
        <p:txBody>
          <a:bodyPr rtlCol="0"/>
          <a:lstStyle>
            <a:lvl1pPr>
              <a:defRPr/>
            </a:lvl1pPr>
          </a:lstStyle>
          <a:p>
            <a:pPr>
              <a:defRPr/>
            </a:pPr>
            <a:r>
              <a:rPr lang="nl-NL"/>
              <a:t>Rita Cuypers - ASGB</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3"/>
          <p:cNvSpPr>
            <a:spLocks noGrp="1"/>
          </p:cNvSpPr>
          <p:nvPr>
            <p:ph type="dt" sz="half" idx="10"/>
          </p:nvPr>
        </p:nvSpPr>
        <p:spPr/>
        <p:txBody>
          <a:bodyPr/>
          <a:lstStyle>
            <a:lvl1pPr>
              <a:defRPr/>
            </a:lvl1pPr>
          </a:lstStyle>
          <a:p>
            <a:pPr>
              <a:defRPr/>
            </a:pPr>
            <a:endParaRPr lang="nl-NL"/>
          </a:p>
        </p:txBody>
      </p:sp>
      <p:sp>
        <p:nvSpPr>
          <p:cNvPr id="3" name="Tijdelijke aanduiding voor voettekst 2"/>
          <p:cNvSpPr>
            <a:spLocks noGrp="1"/>
          </p:cNvSpPr>
          <p:nvPr>
            <p:ph type="ftr" sz="quarter" idx="11"/>
          </p:nvPr>
        </p:nvSpPr>
        <p:spPr/>
        <p:txBody>
          <a:bodyPr/>
          <a:lstStyle>
            <a:lvl1pPr>
              <a:defRPr/>
            </a:lvl1pPr>
          </a:lstStyle>
          <a:p>
            <a:pPr>
              <a:defRPr/>
            </a:pPr>
            <a:r>
              <a:rPr lang="nl-NL"/>
              <a:t>Rita Cuypers - ASGB</a:t>
            </a:r>
          </a:p>
        </p:txBody>
      </p:sp>
      <p:sp>
        <p:nvSpPr>
          <p:cNvPr id="4" name="Tijdelijke aanduiding voor dianummer 22"/>
          <p:cNvSpPr>
            <a:spLocks noGrp="1"/>
          </p:cNvSpPr>
          <p:nvPr>
            <p:ph type="sldNum" sz="quarter" idx="12"/>
          </p:nvPr>
        </p:nvSpPr>
        <p:spPr/>
        <p:txBody>
          <a:bodyPr/>
          <a:lstStyle>
            <a:lvl1pPr>
              <a:defRPr/>
            </a:lvl1pPr>
          </a:lstStyle>
          <a:p>
            <a:pPr>
              <a:defRPr/>
            </a:pPr>
            <a:fld id="{A6CA0A98-664F-4214-A665-5DC40F33C524}" type="slidenum">
              <a:rPr lang="nl-NL" altLang="nl-BE"/>
              <a:pPr>
                <a:defRPr/>
              </a:pPr>
              <a:t>‹nr.›</a:t>
            </a:fld>
            <a:endParaRPr lang="nl-NL" alt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6" name="Rechte verbindingslijn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7" name="Rechte verbindingslijn 6"/>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nl-BE"/>
          </a:p>
        </p:txBody>
      </p:sp>
      <p:sp>
        <p:nvSpPr>
          <p:cNvPr id="8" name="Rechte verbindingslijn 7"/>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nl-BE"/>
          </a:p>
        </p:txBody>
      </p:sp>
      <p:sp>
        <p:nvSpPr>
          <p:cNvPr id="9" name="Rechthoek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hte verbindingslijn 9"/>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1" name="Ova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el 1"/>
          <p:cNvSpPr>
            <a:spLocks noGrp="1"/>
          </p:cNvSpPr>
          <p:nvPr>
            <p:ph type="title"/>
          </p:nvPr>
        </p:nvSpPr>
        <p:spPr>
          <a:xfrm rot="5400000">
            <a:off x="3371850" y="3200400"/>
            <a:ext cx="6309360" cy="457200"/>
          </a:xfrm>
        </p:spPr>
        <p:txBody>
          <a:bodyPr/>
          <a:lstStyle>
            <a:lvl1pPr algn="l">
              <a:buNone/>
              <a:defRPr sz="2000" b="1" cap="small" baseline="0"/>
            </a:lvl1pPr>
          </a:lstStyle>
          <a:p>
            <a:r>
              <a:rPr lang="nl-NL" smtClean="0"/>
              <a:t>Klik om de stijl te bewerken</a:t>
            </a:r>
            <a:endParaRPr lang="en-US"/>
          </a:p>
        </p:txBody>
      </p:sp>
      <p:sp>
        <p:nvSpPr>
          <p:cNvPr id="3" name="Tijdelijke aanduiding voor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18" name="Tijdelijke aanduiding voor inhoud 17"/>
          <p:cNvSpPr>
            <a:spLocks noGrp="1"/>
          </p:cNvSpPr>
          <p:nvPr>
            <p:ph sz="quarter" idx="1"/>
          </p:nvPr>
        </p:nvSpPr>
        <p:spPr>
          <a:xfrm>
            <a:off x="304800" y="274320"/>
            <a:ext cx="5638800" cy="632764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datum 20"/>
          <p:cNvSpPr>
            <a:spLocks noGrp="1"/>
          </p:cNvSpPr>
          <p:nvPr>
            <p:ph type="dt" sz="half" idx="10"/>
          </p:nvPr>
        </p:nvSpPr>
        <p:spPr/>
        <p:txBody>
          <a:bodyPr rtlCol="0"/>
          <a:lstStyle>
            <a:lvl1pPr>
              <a:defRPr/>
            </a:lvl1pPr>
          </a:lstStyle>
          <a:p>
            <a:pPr>
              <a:defRPr/>
            </a:pPr>
            <a:endParaRPr lang="nl-NL"/>
          </a:p>
        </p:txBody>
      </p:sp>
      <p:sp>
        <p:nvSpPr>
          <p:cNvPr id="13" name="Tijdelijke aanduiding voor dianummer 21"/>
          <p:cNvSpPr>
            <a:spLocks noGrp="1"/>
          </p:cNvSpPr>
          <p:nvPr>
            <p:ph type="sldNum" sz="quarter" idx="11"/>
          </p:nvPr>
        </p:nvSpPr>
        <p:spPr/>
        <p:txBody>
          <a:bodyPr/>
          <a:lstStyle>
            <a:lvl1pPr>
              <a:defRPr smtClean="0"/>
            </a:lvl1pPr>
          </a:lstStyle>
          <a:p>
            <a:pPr>
              <a:defRPr/>
            </a:pPr>
            <a:fld id="{43F20C48-B492-4DBA-B45E-D9F0F494605B}" type="slidenum">
              <a:rPr lang="nl-NL" altLang="nl-BE"/>
              <a:pPr>
                <a:defRPr/>
              </a:pPr>
              <a:t>‹nr.›</a:t>
            </a:fld>
            <a:endParaRPr lang="nl-NL" altLang="nl-BE"/>
          </a:p>
        </p:txBody>
      </p:sp>
      <p:sp>
        <p:nvSpPr>
          <p:cNvPr id="14" name="Tijdelijke aanduiding voor voettekst 22"/>
          <p:cNvSpPr>
            <a:spLocks noGrp="1"/>
          </p:cNvSpPr>
          <p:nvPr>
            <p:ph type="ftr" sz="quarter" idx="12"/>
          </p:nvPr>
        </p:nvSpPr>
        <p:spPr/>
        <p:txBody>
          <a:bodyPr rtlCol="0"/>
          <a:lstStyle>
            <a:lvl1pPr>
              <a:defRPr/>
            </a:lvl1pPr>
          </a:lstStyle>
          <a:p>
            <a:pPr>
              <a:defRPr/>
            </a:pPr>
            <a:r>
              <a:rPr lang="nl-NL"/>
              <a:t>Rita Cuypers - ASGB</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6" name="Ova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Rechte verbindingslijn 6"/>
          <p:cNvSpPr>
            <a:spLocks noChangeShapeType="1"/>
          </p:cNvSpPr>
          <p:nvPr/>
        </p:nvSpPr>
        <p:spPr bwMode="auto">
          <a:xfrm>
            <a:off x="8991600" y="0"/>
            <a:ext cx="0" cy="6858000"/>
          </a:xfrm>
          <a:prstGeom prst="line">
            <a:avLst/>
          </a:prstGeom>
          <a:noFill/>
          <a:ln w="9525" algn="ctr">
            <a:solidFill>
              <a:schemeClr val="tx1"/>
            </a:solidFill>
            <a:round/>
            <a:headEnd/>
            <a:tailEnd/>
          </a:ln>
        </p:spPr>
        <p:txBody>
          <a:bodyPr/>
          <a:lstStyle/>
          <a:p>
            <a:pPr>
              <a:defRPr/>
            </a:pPr>
            <a:endParaRPr lang="nl-BE"/>
          </a:p>
        </p:txBody>
      </p:sp>
      <p:sp>
        <p:nvSpPr>
          <p:cNvPr id="8" name="Rechthoek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Rechte verbindingslijn 8"/>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0" name="Rechte verbindingslijn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11" name="Rechte verbindingslijn 10"/>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nl-BE"/>
          </a:p>
        </p:txBody>
      </p:sp>
      <p:sp>
        <p:nvSpPr>
          <p:cNvPr id="2" name="Titel 1"/>
          <p:cNvSpPr>
            <a:spLocks noGrp="1"/>
          </p:cNvSpPr>
          <p:nvPr>
            <p:ph type="title"/>
          </p:nvPr>
        </p:nvSpPr>
        <p:spPr>
          <a:xfrm rot="5400000">
            <a:off x="3350133" y="3200400"/>
            <a:ext cx="6309360" cy="457200"/>
          </a:xfrm>
        </p:spPr>
        <p:txBody>
          <a:bodyPr/>
          <a:lstStyle>
            <a:lvl1pPr algn="l">
              <a:buNone/>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nl-NL" noProof="0" smtClean="0"/>
              <a:t>Klik op het pictogram als u een afbeelding wilt toevoegen</a:t>
            </a:r>
            <a:endParaRPr lang="en-US" noProof="0" dirty="0"/>
          </a:p>
        </p:txBody>
      </p:sp>
      <p:sp>
        <p:nvSpPr>
          <p:cNvPr id="4" name="Tijdelijke aanduiding voor tekst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nl-NL" smtClean="0"/>
              <a:t>Klik om de modelstijlen te bewerken</a:t>
            </a:r>
          </a:p>
        </p:txBody>
      </p:sp>
      <p:sp>
        <p:nvSpPr>
          <p:cNvPr id="12" name="Tijdelijke aanduiding voor datum 16"/>
          <p:cNvSpPr>
            <a:spLocks noGrp="1"/>
          </p:cNvSpPr>
          <p:nvPr>
            <p:ph type="dt" sz="half" idx="10"/>
          </p:nvPr>
        </p:nvSpPr>
        <p:spPr/>
        <p:txBody>
          <a:bodyPr rtlCol="0"/>
          <a:lstStyle>
            <a:lvl1pPr>
              <a:defRPr/>
            </a:lvl1pPr>
          </a:lstStyle>
          <a:p>
            <a:pPr>
              <a:defRPr/>
            </a:pPr>
            <a:endParaRPr lang="nl-NL"/>
          </a:p>
        </p:txBody>
      </p:sp>
      <p:sp>
        <p:nvSpPr>
          <p:cNvPr id="13" name="Tijdelijke aanduiding voor dianummer 17"/>
          <p:cNvSpPr>
            <a:spLocks noGrp="1"/>
          </p:cNvSpPr>
          <p:nvPr>
            <p:ph type="sldNum" sz="quarter" idx="11"/>
          </p:nvPr>
        </p:nvSpPr>
        <p:spPr/>
        <p:txBody>
          <a:bodyPr/>
          <a:lstStyle>
            <a:lvl1pPr>
              <a:defRPr smtClean="0"/>
            </a:lvl1pPr>
          </a:lstStyle>
          <a:p>
            <a:pPr>
              <a:defRPr/>
            </a:pPr>
            <a:fld id="{159F9AB1-5574-4B01-9F76-C04C615C7F21}" type="slidenum">
              <a:rPr lang="nl-NL" altLang="nl-BE"/>
              <a:pPr>
                <a:defRPr/>
              </a:pPr>
              <a:t>‹nr.›</a:t>
            </a:fld>
            <a:endParaRPr lang="nl-NL" altLang="nl-BE"/>
          </a:p>
        </p:txBody>
      </p:sp>
      <p:sp>
        <p:nvSpPr>
          <p:cNvPr id="14" name="Tijdelijke aanduiding voor voettekst 20"/>
          <p:cNvSpPr>
            <a:spLocks noGrp="1"/>
          </p:cNvSpPr>
          <p:nvPr>
            <p:ph type="ftr" sz="quarter" idx="12"/>
          </p:nvPr>
        </p:nvSpPr>
        <p:spPr/>
        <p:txBody>
          <a:bodyPr rtlCol="0"/>
          <a:lstStyle>
            <a:lvl1pPr>
              <a:defRPr/>
            </a:lvl1pPr>
          </a:lstStyle>
          <a:p>
            <a:pPr>
              <a:defRPr/>
            </a:pPr>
            <a:r>
              <a:rPr lang="nl-NL"/>
              <a:t>Rita Cuypers - ASGB</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hte verbindingslijn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22" name="Tijdelijke aanduiding voor titel 21"/>
          <p:cNvSpPr>
            <a:spLocks noGrp="1"/>
          </p:cNvSpPr>
          <p:nvPr>
            <p:ph type="title"/>
          </p:nvPr>
        </p:nvSpPr>
        <p:spPr>
          <a:xfrm>
            <a:off x="457200" y="274638"/>
            <a:ext cx="7467600" cy="1143000"/>
          </a:xfrm>
          <a:prstGeom prst="rect">
            <a:avLst/>
          </a:prstGeom>
        </p:spPr>
        <p:txBody>
          <a:bodyPr vert="horz" anchor="b">
            <a:normAutofit/>
          </a:bodyPr>
          <a:lstStyle/>
          <a:p>
            <a:r>
              <a:rPr lang="nl-NL" smtClean="0"/>
              <a:t>Klik om de stijl te bewerken</a:t>
            </a:r>
            <a:endParaRPr lang="en-US"/>
          </a:p>
        </p:txBody>
      </p:sp>
      <p:sp>
        <p:nvSpPr>
          <p:cNvPr id="1028" name="Tijdelijke aanduiding voor tekst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ltLang="nl-BE" smtClean="0"/>
              <a:t>Klik om de modelstijlen te bewerken</a:t>
            </a:r>
          </a:p>
          <a:p>
            <a:pPr lvl="1"/>
            <a:r>
              <a:rPr lang="nl-NL" altLang="nl-BE" smtClean="0"/>
              <a:t>Tweede niveau</a:t>
            </a:r>
          </a:p>
          <a:p>
            <a:pPr lvl="2"/>
            <a:r>
              <a:rPr lang="nl-NL" altLang="nl-BE" smtClean="0"/>
              <a:t>Derde niveau</a:t>
            </a:r>
          </a:p>
          <a:p>
            <a:pPr lvl="3"/>
            <a:r>
              <a:rPr lang="nl-NL" altLang="nl-BE" smtClean="0"/>
              <a:t>Vierde niveau</a:t>
            </a:r>
          </a:p>
          <a:p>
            <a:pPr lvl="4"/>
            <a:r>
              <a:rPr lang="nl-NL" altLang="nl-BE" smtClean="0"/>
              <a:t>Vijfde niveau</a:t>
            </a:r>
            <a:endParaRPr lang="en-US" altLang="nl-BE" smtClean="0"/>
          </a:p>
        </p:txBody>
      </p:sp>
      <p:sp>
        <p:nvSpPr>
          <p:cNvPr id="14" name="Tijdelijke aanduiding voor datum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cs typeface="+mn-cs"/>
              </a:defRPr>
            </a:lvl1pPr>
          </a:lstStyle>
          <a:p>
            <a:pPr>
              <a:defRPr/>
            </a:pPr>
            <a:endParaRPr lang="nl-NL"/>
          </a:p>
        </p:txBody>
      </p:sp>
      <p:sp>
        <p:nvSpPr>
          <p:cNvPr id="3" name="Tijdelijke aanduiding voor voettekst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cs typeface="+mn-cs"/>
              </a:defRPr>
            </a:lvl1pPr>
          </a:lstStyle>
          <a:p>
            <a:pPr>
              <a:defRPr/>
            </a:pPr>
            <a:r>
              <a:rPr lang="nl-NL"/>
              <a:t>Rita Cuypers - ASGB</a:t>
            </a:r>
          </a:p>
        </p:txBody>
      </p:sp>
      <p:sp>
        <p:nvSpPr>
          <p:cNvPr id="7" name="Rechte verbindingslijn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032" name="Rechte verbindingslijn 8"/>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nl-BE"/>
          </a:p>
        </p:txBody>
      </p:sp>
      <p:sp>
        <p:nvSpPr>
          <p:cNvPr id="10" name="Rechthoe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34" name="Rechte verbindingslijn 10"/>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2" name="Ova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Tijdelijke aanduiding voor dianumm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smtClean="0">
                <a:solidFill>
                  <a:srgbClr val="FFFFFF"/>
                </a:solidFill>
              </a:defRPr>
            </a:lvl1pPr>
          </a:lstStyle>
          <a:p>
            <a:pPr>
              <a:defRPr/>
            </a:pPr>
            <a:fld id="{1045471B-3AD1-4509-9296-11F7C23FCDB2}" type="slidenum">
              <a:rPr lang="nl-NL" altLang="nl-BE"/>
              <a:pPr>
                <a:defRPr/>
              </a:pPr>
              <a:t>‹nr.›</a:t>
            </a:fld>
            <a:endParaRPr lang="nl-NL" altLang="nl-BE"/>
          </a:p>
        </p:txBody>
      </p:sp>
    </p:spTree>
  </p:cSld>
  <p:clrMap bg1="lt1" tx1="dk1" bg2="lt2" tx2="dk2" accent1="accent1" accent2="accent2" accent3="accent3" accent4="accent4" accent5="accent5" accent6="accent6" hlink="hlink" folHlink="folHlink"/>
  <p:sldLayoutIdLst>
    <p:sldLayoutId id="2147484370" r:id="rId1"/>
    <p:sldLayoutId id="2147484371" r:id="rId2"/>
    <p:sldLayoutId id="2147484372" r:id="rId3"/>
    <p:sldLayoutId id="2147484365" r:id="rId4"/>
    <p:sldLayoutId id="2147484366" r:id="rId5"/>
    <p:sldLayoutId id="2147484373" r:id="rId6"/>
    <p:sldLayoutId id="2147484367" r:id="rId7"/>
    <p:sldLayoutId id="2147484374" r:id="rId8"/>
    <p:sldLayoutId id="2147484375" r:id="rId9"/>
    <p:sldLayoutId id="2147484368" r:id="rId10"/>
    <p:sldLayoutId id="2147484369" r:id="rId11"/>
  </p:sldLayoutIdLst>
  <p:hf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471A6"/>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2C1DB"/>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CB3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sgb.be/" TargetMode="External"/><Relationship Id="rId2" Type="http://schemas.openxmlformats.org/officeDocument/2006/relationships/hyperlink" Target="mailto:info@asgb.be"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68538" y="1700213"/>
            <a:ext cx="6172200" cy="1895475"/>
          </a:xfrm>
        </p:spPr>
        <p:txBody>
          <a:bodyPr/>
          <a:lstStyle/>
          <a:p>
            <a:pPr eaLnBrk="1" fontAlgn="auto" hangingPunct="1">
              <a:spcAft>
                <a:spcPts val="0"/>
              </a:spcAft>
              <a:defRPr/>
            </a:pPr>
            <a:r>
              <a:rPr lang="nl-BE" sz="7000" dirty="0" smtClean="0"/>
              <a:t>IMPULSEO</a:t>
            </a:r>
            <a:br>
              <a:rPr lang="nl-BE" sz="7000" dirty="0" smtClean="0"/>
            </a:br>
            <a:endParaRPr lang="nl-NL" sz="4000" dirty="0" smtClean="0"/>
          </a:p>
        </p:txBody>
      </p:sp>
      <p:sp>
        <p:nvSpPr>
          <p:cNvPr id="8195" name="Tijdelijke aanduiding voor dianummer 9"/>
          <p:cNvSpPr>
            <a:spLocks noGrp="1"/>
          </p:cNvSpPr>
          <p:nvPr>
            <p:ph type="sldNum" sz="quarter" idx="12"/>
          </p:nvPr>
        </p:nvSpPr>
        <p:spPr>
          <a:noFill/>
          <a:ln>
            <a:miter lim="800000"/>
            <a:headEnd/>
            <a:tailEnd/>
          </a:ln>
        </p:spPr>
        <p:txBody>
          <a:bodyPr/>
          <a:lstStyle/>
          <a:p>
            <a:fld id="{4E25A2F8-C7B0-4E5E-87B1-12B325BE96ED}" type="slidenum">
              <a:rPr lang="nl-NL" altLang="nl-BE"/>
              <a:pPr/>
              <a:t>1</a:t>
            </a:fld>
            <a:endParaRPr lang="nl-NL" altLang="nl-BE"/>
          </a:p>
        </p:txBody>
      </p:sp>
      <p:sp>
        <p:nvSpPr>
          <p:cNvPr id="2056" name="Text Box 8"/>
          <p:cNvSpPr txBox="1">
            <a:spLocks noChangeArrowheads="1"/>
          </p:cNvSpPr>
          <p:nvPr/>
        </p:nvSpPr>
        <p:spPr bwMode="auto">
          <a:xfrm>
            <a:off x="6227763" y="4365625"/>
            <a:ext cx="2916237" cy="2462213"/>
          </a:xfrm>
          <a:prstGeom prst="rect">
            <a:avLst/>
          </a:prstGeom>
          <a:noFill/>
          <a:ln w="9525">
            <a:noFill/>
            <a:miter lim="800000"/>
            <a:headEnd/>
            <a:tailEnd/>
          </a:ln>
          <a:effectLst/>
        </p:spPr>
        <p:txBody>
          <a:bodyPr>
            <a:spAutoFit/>
          </a:bodyPr>
          <a:lstStyle/>
          <a:p>
            <a:pPr eaLnBrk="1" hangingPunct="1">
              <a:defRPr/>
            </a:pPr>
            <a:endParaRPr lang="nl-BE" sz="2800" dirty="0">
              <a:effectLst>
                <a:outerShdw blurRad="38100" dist="38100" dir="2700000" algn="tl">
                  <a:srgbClr val="010199"/>
                </a:outerShdw>
              </a:effectLst>
              <a:cs typeface="+mn-cs"/>
            </a:endParaRPr>
          </a:p>
          <a:p>
            <a:pPr eaLnBrk="1" hangingPunct="1">
              <a:defRPr/>
            </a:pPr>
            <a:r>
              <a:rPr lang="nl-BE" sz="2800" dirty="0">
                <a:effectLst>
                  <a:outerShdw blurRad="38100" dist="38100" dir="2700000" algn="tl">
                    <a:srgbClr val="000000">
                      <a:alpha val="43137"/>
                    </a:srgbClr>
                  </a:outerShdw>
                </a:effectLst>
                <a:cs typeface="+mn-cs"/>
              </a:rPr>
              <a:t>Rita Cuypers</a:t>
            </a:r>
          </a:p>
          <a:p>
            <a:pPr eaLnBrk="1" hangingPunct="1">
              <a:defRPr/>
            </a:pPr>
            <a:r>
              <a:rPr lang="nl-BE" sz="2800" dirty="0">
                <a:effectLst>
                  <a:outerShdw blurRad="38100" dist="38100" dir="2700000" algn="tl">
                    <a:srgbClr val="000000">
                      <a:alpha val="43137"/>
                    </a:srgbClr>
                  </a:outerShdw>
                </a:effectLst>
                <a:cs typeface="+mn-cs"/>
              </a:rPr>
              <a:t>1 februari 2018</a:t>
            </a:r>
            <a:r>
              <a:rPr lang="nl-BE" sz="2800" dirty="0">
                <a:effectLst>
                  <a:outerShdw blurRad="38100" dist="38100" dir="2700000" algn="tl">
                    <a:srgbClr val="010199"/>
                  </a:outerShdw>
                </a:effectLst>
                <a:cs typeface="+mn-cs"/>
              </a:rPr>
              <a:t>		</a:t>
            </a:r>
          </a:p>
          <a:p>
            <a:pPr eaLnBrk="1" hangingPunct="1">
              <a:spcBef>
                <a:spcPct val="50000"/>
              </a:spcBef>
              <a:defRPr/>
            </a:pPr>
            <a:endParaRPr lang="nl-NL" sz="2800" dirty="0">
              <a:effectLst>
                <a:outerShdw blurRad="38100" dist="38100" dir="2700000" algn="tl">
                  <a:srgbClr val="010199"/>
                </a:outerShdw>
              </a:effectLst>
              <a:cs typeface="+mn-cs"/>
            </a:endParaRPr>
          </a:p>
        </p:txBody>
      </p:sp>
      <p:sp>
        <p:nvSpPr>
          <p:cNvPr id="8197" name="Tekstvak 6"/>
          <p:cNvSpPr txBox="1">
            <a:spLocks noChangeArrowheads="1"/>
          </p:cNvSpPr>
          <p:nvPr/>
        </p:nvSpPr>
        <p:spPr bwMode="auto">
          <a:xfrm>
            <a:off x="7143750" y="642938"/>
            <a:ext cx="184150" cy="369887"/>
          </a:xfrm>
          <a:prstGeom prst="rect">
            <a:avLst/>
          </a:prstGeom>
          <a:noFill/>
          <a:ln w="9525">
            <a:noFill/>
            <a:miter lim="800000"/>
            <a:headEnd/>
            <a:tailEnd/>
          </a:ln>
        </p:spPr>
        <p:txBody>
          <a:bodyPr wrap="none">
            <a:spAutoFit/>
          </a:bodyPr>
          <a:lstStyle/>
          <a:p>
            <a:pPr eaLnBrk="1" hangingPunct="1"/>
            <a:endParaRPr lang="nl-BE" altLang="nl-BE"/>
          </a:p>
        </p:txBody>
      </p:sp>
      <p:sp>
        <p:nvSpPr>
          <p:cNvPr id="8198" name="Rectangle 3"/>
          <p:cNvSpPr>
            <a:spLocks noChangeArrowheads="1"/>
          </p:cNvSpPr>
          <p:nvPr/>
        </p:nvSpPr>
        <p:spPr bwMode="auto">
          <a:xfrm>
            <a:off x="5572125" y="357188"/>
            <a:ext cx="3429000" cy="830262"/>
          </a:xfrm>
          <a:prstGeom prst="rect">
            <a:avLst/>
          </a:prstGeom>
          <a:noFill/>
          <a:ln w="9525">
            <a:noFill/>
            <a:miter lim="800000"/>
            <a:headEnd/>
            <a:tailEnd/>
          </a:ln>
        </p:spPr>
        <p:txBody>
          <a:bodyPr anchor="ctr">
            <a:spAutoFit/>
          </a:bodyPr>
          <a:lstStyle/>
          <a:p>
            <a:pPr eaLnBrk="1" hangingPunct="1"/>
            <a:r>
              <a:rPr lang="nl-NL" altLang="nl-BE" sz="1600">
                <a:solidFill>
                  <a:srgbClr val="376092"/>
                </a:solidFill>
                <a:latin typeface="Arial Black" pitchFamily="34" charset="0"/>
                <a:ea typeface="Calibri" pitchFamily="34" charset="0"/>
                <a:cs typeface="Times New Roman" pitchFamily="18" charset="0"/>
              </a:rPr>
              <a:t>ASGB</a:t>
            </a:r>
          </a:p>
          <a:p>
            <a:pPr eaLnBrk="1" hangingPunct="1"/>
            <a:r>
              <a:rPr lang="nl-NL" altLang="nl-BE" sz="1600">
                <a:solidFill>
                  <a:srgbClr val="376092"/>
                </a:solidFill>
                <a:latin typeface="Arial Black" pitchFamily="34" charset="0"/>
                <a:ea typeface="Calibri" pitchFamily="34" charset="0"/>
                <a:cs typeface="Times New Roman" pitchFamily="18" charset="0"/>
              </a:rPr>
              <a:t>Algemeen Syndikaat van</a:t>
            </a:r>
          </a:p>
          <a:p>
            <a:pPr eaLnBrk="1" hangingPunct="1"/>
            <a:r>
              <a:rPr lang="nl-NL" altLang="nl-BE" sz="1600">
                <a:solidFill>
                  <a:srgbClr val="376092"/>
                </a:solidFill>
                <a:latin typeface="Arial Black" pitchFamily="34" charset="0"/>
                <a:ea typeface="Calibri" pitchFamily="34" charset="0"/>
                <a:cs typeface="Times New Roman" pitchFamily="18" charset="0"/>
              </a:rPr>
              <a:t>Geneeskundigen van Belgie  </a:t>
            </a:r>
            <a:endParaRPr lang="nl-BE" altLang="nl-BE" sz="1600">
              <a:solidFill>
                <a:srgbClr val="376092"/>
              </a:solidFill>
              <a:latin typeface="Arial Black" pitchFamily="34" charset="0"/>
              <a:ea typeface="Calibri" pitchFamily="34" charset="0"/>
              <a:cs typeface="Times New Roman" pitchFamily="18" charset="0"/>
            </a:endParaRPr>
          </a:p>
        </p:txBody>
      </p:sp>
      <p:sp>
        <p:nvSpPr>
          <p:cNvPr id="8199" name="Tekstvak 7"/>
          <p:cNvSpPr txBox="1">
            <a:spLocks noChangeArrowheads="1"/>
          </p:cNvSpPr>
          <p:nvPr/>
        </p:nvSpPr>
        <p:spPr bwMode="auto">
          <a:xfrm>
            <a:off x="6143625" y="928688"/>
            <a:ext cx="184150" cy="369887"/>
          </a:xfrm>
          <a:prstGeom prst="rect">
            <a:avLst/>
          </a:prstGeom>
          <a:noFill/>
          <a:ln w="9525">
            <a:noFill/>
            <a:miter lim="800000"/>
            <a:headEnd/>
            <a:tailEnd/>
          </a:ln>
        </p:spPr>
        <p:txBody>
          <a:bodyPr wrap="none">
            <a:spAutoFit/>
          </a:bodyPr>
          <a:lstStyle/>
          <a:p>
            <a:pPr eaLnBrk="1" hangingPunct="1"/>
            <a:endParaRPr lang="nl-BE" altLang="nl-BE"/>
          </a:p>
        </p:txBody>
      </p:sp>
      <p:pic>
        <p:nvPicPr>
          <p:cNvPr id="8200" name="Afbeelding 9" descr="logo Cartel-entt"/>
          <p:cNvPicPr>
            <a:picLocks noChangeAspect="1" noChangeArrowheads="1"/>
          </p:cNvPicPr>
          <p:nvPr/>
        </p:nvPicPr>
        <p:blipFill>
          <a:blip r:embed="rId2" cstate="print"/>
          <a:srcRect/>
          <a:stretch>
            <a:fillRect/>
          </a:stretch>
        </p:blipFill>
        <p:spPr bwMode="auto">
          <a:xfrm>
            <a:off x="571500" y="428625"/>
            <a:ext cx="642938" cy="604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jdelijke aanduiding voor inhoud 2"/>
          <p:cNvSpPr>
            <a:spLocks noGrp="1"/>
          </p:cNvSpPr>
          <p:nvPr>
            <p:ph sz="quarter" idx="1"/>
          </p:nvPr>
        </p:nvSpPr>
        <p:spPr>
          <a:xfrm>
            <a:off x="468313" y="1643063"/>
            <a:ext cx="8218487" cy="4089400"/>
          </a:xfrm>
        </p:spPr>
        <p:txBody>
          <a:bodyPr/>
          <a:lstStyle/>
          <a:p>
            <a:pPr eaLnBrk="1" hangingPunct="1">
              <a:buFont typeface="Wingdings" pitchFamily="2" charset="2"/>
              <a:buNone/>
            </a:pPr>
            <a:r>
              <a:rPr lang="nl-BE" altLang="nl-BE" sz="2000" u="sng" smtClean="0">
                <a:latin typeface="Arial" charset="0"/>
                <a:cs typeface="Arial" charset="0"/>
              </a:rPr>
              <a:t>Welke  zones ?</a:t>
            </a:r>
          </a:p>
          <a:p>
            <a:pPr eaLnBrk="1" hangingPunct="1">
              <a:buFont typeface="Arial" charset="0"/>
              <a:buChar char="•"/>
            </a:pPr>
            <a:endParaRPr lang="nl-BE" altLang="nl-BE" sz="1800"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Ofwel zone die kadert in grootstedenbeleid </a:t>
            </a:r>
          </a:p>
          <a:p>
            <a:pPr eaLnBrk="1" hangingPunct="1">
              <a:buSzPct val="100000"/>
              <a:buFont typeface="Wingdings" pitchFamily="2" charset="2"/>
              <a:buNone/>
            </a:pPr>
            <a:r>
              <a:rPr lang="nl-BE" altLang="nl-BE" sz="1800" smtClean="0">
                <a:latin typeface="Arial" charset="0"/>
                <a:cs typeface="Arial" charset="0"/>
              </a:rPr>
              <a:t>	 cfr. KB 4/6/2003</a:t>
            </a:r>
          </a:p>
          <a:p>
            <a:pPr eaLnBrk="1" hangingPunct="1">
              <a:buSzPct val="100000"/>
              <a:buFont typeface="Arial" charset="0"/>
              <a:buChar char="•"/>
            </a:pPr>
            <a:endParaRPr lang="nl-BE" altLang="nl-BE" sz="1800"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Ofwel zone met minder dan 90 HA per 100.000 inwoners </a:t>
            </a:r>
          </a:p>
          <a:p>
            <a:pPr eaLnBrk="1" hangingPunct="1">
              <a:buSzPct val="100000"/>
              <a:buFont typeface="Wingdings" pitchFamily="2" charset="2"/>
              <a:buNone/>
            </a:pPr>
            <a:r>
              <a:rPr lang="nl-BE" altLang="nl-BE" sz="1800" smtClean="0">
                <a:latin typeface="Arial" charset="0"/>
                <a:cs typeface="Arial" charset="0"/>
              </a:rPr>
              <a:t>	ofwel zone met minder dan 125 inwoners per km²  en </a:t>
            </a:r>
          </a:p>
          <a:p>
            <a:pPr eaLnBrk="1" hangingPunct="1">
              <a:buSzPct val="100000"/>
              <a:buFont typeface="Wingdings" pitchFamily="2" charset="2"/>
              <a:buNone/>
            </a:pPr>
            <a:r>
              <a:rPr lang="nl-BE" altLang="nl-BE" sz="1800" smtClean="0">
                <a:latin typeface="Arial" charset="0"/>
                <a:cs typeface="Arial" charset="0"/>
              </a:rPr>
              <a:t>	minder dan 120 HA per 100.000 inwoners</a:t>
            </a:r>
          </a:p>
          <a:p>
            <a:pPr eaLnBrk="1" hangingPunct="1">
              <a:buSzPct val="100000"/>
              <a:buFont typeface="Wingdings" pitchFamily="2" charset="2"/>
              <a:buNone/>
            </a:pPr>
            <a:endParaRPr lang="nl-BE" altLang="nl-BE" sz="1800"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Ofwel een geografisch afgebakende zone waar een tekort aan HA is zoals vastgesteld door lokale overheid bevoegd voor gezondheidsbeleid.</a:t>
            </a:r>
          </a:p>
          <a:p>
            <a:pPr eaLnBrk="1" hangingPunct="1">
              <a:buSzPct val="100000"/>
              <a:buFont typeface="Wingdings" pitchFamily="2" charset="2"/>
              <a:buNone/>
            </a:pPr>
            <a:r>
              <a:rPr lang="nl-BE" altLang="nl-BE" sz="1800" smtClean="0">
                <a:latin typeface="Arial" charset="0"/>
                <a:cs typeface="Arial" charset="0"/>
              </a:rPr>
              <a:t>	</a:t>
            </a:r>
          </a:p>
          <a:p>
            <a:pPr eaLnBrk="1" hangingPunct="1">
              <a:buSzPct val="100000"/>
              <a:buFont typeface="Wingdings" pitchFamily="2" charset="2"/>
              <a:buNone/>
            </a:pPr>
            <a:r>
              <a:rPr lang="nl-BE" altLang="nl-BE" sz="1800" smtClean="0">
                <a:latin typeface="Arial" charset="0"/>
                <a:cs typeface="Arial" charset="0"/>
              </a:rPr>
              <a:t> </a:t>
            </a:r>
            <a:endParaRPr lang="nl-NL" altLang="nl-BE" sz="1800" smtClean="0">
              <a:latin typeface="Arial" charset="0"/>
              <a:cs typeface="Arial" charset="0"/>
            </a:endParaRPr>
          </a:p>
        </p:txBody>
      </p:sp>
      <p:sp>
        <p:nvSpPr>
          <p:cNvPr id="17411" name="Tijdelijke aanduiding voor dianummer 4"/>
          <p:cNvSpPr>
            <a:spLocks noGrp="1"/>
          </p:cNvSpPr>
          <p:nvPr>
            <p:ph type="sldNum" sz="quarter" idx="11"/>
          </p:nvPr>
        </p:nvSpPr>
        <p:spPr bwMode="auto">
          <a:noFill/>
          <a:ln>
            <a:miter lim="800000"/>
            <a:headEnd/>
            <a:tailEnd/>
          </a:ln>
        </p:spPr>
        <p:txBody>
          <a:bodyPr/>
          <a:lstStyle/>
          <a:p>
            <a:fld id="{743380B5-D2F1-4A2B-AD65-0F2844656F07}" type="slidenum">
              <a:rPr lang="nl-NL" altLang="nl-BE"/>
              <a:pPr/>
              <a:t>10</a:t>
            </a:fld>
            <a:endParaRPr lang="nl-NL" altLang="nl-BE"/>
          </a:p>
        </p:txBody>
      </p:sp>
      <p:sp>
        <p:nvSpPr>
          <p:cNvPr id="17412" name="Tekstvak 6"/>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7413" name="Afbeelding 8" descr="logo Cartel-entt"/>
          <p:cNvPicPr>
            <a:picLocks noChangeAspect="1" noChangeArrowheads="1"/>
          </p:cNvPicPr>
          <p:nvPr/>
        </p:nvPicPr>
        <p:blipFill>
          <a:blip r:embed="rId2" cstate="print"/>
          <a:srcRect/>
          <a:stretch>
            <a:fillRect/>
          </a:stretch>
        </p:blipFill>
        <p:spPr bwMode="auto">
          <a:xfrm>
            <a:off x="571500" y="142875"/>
            <a:ext cx="642938" cy="604838"/>
          </a:xfrm>
          <a:prstGeom prst="rect">
            <a:avLst/>
          </a:prstGeom>
          <a:noFill/>
          <a:ln w="9525">
            <a:noFill/>
            <a:miter lim="800000"/>
            <a:headEnd/>
            <a:tailEnd/>
          </a:ln>
        </p:spPr>
      </p:pic>
      <p:sp>
        <p:nvSpPr>
          <p:cNvPr id="9"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sz="quarter" idx="1"/>
          </p:nvPr>
        </p:nvSpPr>
        <p:spPr>
          <a:xfrm>
            <a:off x="323850" y="1268413"/>
            <a:ext cx="8262938" cy="4608512"/>
          </a:xfrm>
        </p:spPr>
        <p:txBody>
          <a:bodyPr/>
          <a:lstStyle/>
          <a:p>
            <a:pPr marL="0" indent="0" eaLnBrk="1" hangingPunct="1">
              <a:lnSpc>
                <a:spcPct val="90000"/>
              </a:lnSpc>
              <a:buFont typeface="Wingdings" pitchFamily="2" charset="2"/>
              <a:buNone/>
              <a:tabLst>
                <a:tab pos="387350" algn="l"/>
                <a:tab pos="669925" algn="l"/>
              </a:tabLst>
            </a:pPr>
            <a:endParaRPr lang="nl-BE" altLang="nl-BE" sz="2000" u="sng" smtClean="0">
              <a:latin typeface="Arial" charset="0"/>
              <a:cs typeface="Arial" charset="0"/>
            </a:endParaRPr>
          </a:p>
          <a:p>
            <a:pPr marL="0" indent="0" eaLnBrk="1" hangingPunct="1">
              <a:lnSpc>
                <a:spcPct val="90000"/>
              </a:lnSpc>
              <a:buFont typeface="Wingdings" pitchFamily="2" charset="2"/>
              <a:buNone/>
              <a:tabLst>
                <a:tab pos="387350" algn="l"/>
                <a:tab pos="669925" algn="l"/>
              </a:tabLst>
            </a:pPr>
            <a:r>
              <a:rPr lang="nl-BE" altLang="nl-BE" sz="2000" u="sng" smtClean="0">
                <a:latin typeface="Arial" charset="0"/>
                <a:cs typeface="Arial" charset="0"/>
              </a:rPr>
              <a:t>Hoe worden die zones vastgelegd?</a:t>
            </a:r>
            <a:endParaRPr lang="nl-BE" altLang="nl-BE" sz="2000" smtClean="0">
              <a:latin typeface="Arial" charset="0"/>
              <a:cs typeface="Arial" charset="0"/>
            </a:endParaRPr>
          </a:p>
          <a:p>
            <a:pPr marL="0" indent="0" eaLnBrk="1" hangingPunct="1">
              <a:lnSpc>
                <a:spcPct val="90000"/>
              </a:lnSpc>
              <a:buFont typeface="Wingdings" pitchFamily="2" charset="2"/>
              <a:buNone/>
              <a:tabLst>
                <a:tab pos="387350" algn="l"/>
                <a:tab pos="669925" algn="l"/>
              </a:tabLst>
            </a:pPr>
            <a:endParaRPr lang="nl-BE" altLang="nl-BE" sz="2000" smtClean="0">
              <a:solidFill>
                <a:srgbClr val="FF0000"/>
              </a:solidFill>
              <a:latin typeface="Arial" charset="0"/>
              <a:cs typeface="Arial" charset="0"/>
            </a:endParaRPr>
          </a:p>
          <a:p>
            <a:pPr marL="0" indent="0" eaLnBrk="1" hangingPunct="1">
              <a:lnSpc>
                <a:spcPct val="90000"/>
              </a:lnSpc>
              <a:buFont typeface="Wingdings" pitchFamily="2" charset="2"/>
              <a:buNone/>
              <a:tabLst>
                <a:tab pos="387350" algn="l"/>
                <a:tab pos="669925" algn="l"/>
              </a:tabLst>
            </a:pPr>
            <a:endParaRPr lang="nl-BE" altLang="nl-BE" sz="2000" smtClean="0">
              <a:solidFill>
                <a:srgbClr val="FF0000"/>
              </a:solidFill>
              <a:latin typeface="Arial" charset="0"/>
              <a:cs typeface="Arial" charset="0"/>
            </a:endParaRPr>
          </a:p>
          <a:p>
            <a:pPr marL="0" indent="0" eaLnBrk="1" hangingPunct="1">
              <a:lnSpc>
                <a:spcPct val="90000"/>
              </a:lnSpc>
              <a:buFont typeface="Wingdings" pitchFamily="2" charset="2"/>
              <a:buNone/>
              <a:tabLst>
                <a:tab pos="387350" algn="l"/>
                <a:tab pos="669925" algn="l"/>
              </a:tabLst>
            </a:pPr>
            <a:r>
              <a:rPr lang="nl-BE" altLang="nl-BE" sz="2000" smtClean="0">
                <a:latin typeface="Arial" charset="0"/>
                <a:cs typeface="Arial" charset="0"/>
              </a:rPr>
              <a:t>Via de Huisartsenkringen</a:t>
            </a:r>
          </a:p>
          <a:p>
            <a:pPr marL="0" indent="0" eaLnBrk="1" hangingPunct="1">
              <a:lnSpc>
                <a:spcPct val="90000"/>
              </a:lnSpc>
              <a:buFont typeface="Wingdings" pitchFamily="2" charset="2"/>
              <a:buNone/>
              <a:tabLst>
                <a:tab pos="387350" algn="l"/>
                <a:tab pos="669925" algn="l"/>
              </a:tabLst>
            </a:pPr>
            <a:endParaRPr lang="nl-BE" altLang="nl-BE" sz="2000" smtClean="0">
              <a:latin typeface="Arial" charset="0"/>
              <a:cs typeface="Arial" charset="0"/>
            </a:endParaRPr>
          </a:p>
          <a:p>
            <a:pPr marL="0" indent="0" eaLnBrk="1" hangingPunct="1">
              <a:lnSpc>
                <a:spcPct val="90000"/>
              </a:lnSpc>
              <a:buFont typeface="Wingdings" pitchFamily="2" charset="2"/>
              <a:buNone/>
              <a:tabLst>
                <a:tab pos="387350" algn="l"/>
                <a:tab pos="669925" algn="l"/>
              </a:tabLst>
            </a:pPr>
            <a:r>
              <a:rPr lang="nl-BE" altLang="nl-BE" sz="2000" smtClean="0">
                <a:latin typeface="Arial" charset="0"/>
                <a:cs typeface="Arial" charset="0"/>
              </a:rPr>
              <a:t>Ondertussen blijft het overzicht geldig tot 31/12/2018, zoals vermeld </a:t>
            </a:r>
          </a:p>
          <a:p>
            <a:pPr marL="0" indent="0" eaLnBrk="1" hangingPunct="1">
              <a:lnSpc>
                <a:spcPct val="90000"/>
              </a:lnSpc>
              <a:buFont typeface="Wingdings" pitchFamily="2" charset="2"/>
              <a:buNone/>
              <a:tabLst>
                <a:tab pos="387350" algn="l"/>
                <a:tab pos="669925" algn="l"/>
              </a:tabLst>
            </a:pPr>
            <a:r>
              <a:rPr lang="nl-BE" altLang="nl-BE" sz="2000" smtClean="0">
                <a:latin typeface="Arial" charset="0"/>
                <a:cs typeface="Arial" charset="0"/>
              </a:rPr>
              <a:t>op de website van het Agentschap Zorg en Gezondheid</a:t>
            </a:r>
          </a:p>
          <a:p>
            <a:pPr marL="0" indent="0" eaLnBrk="1" hangingPunct="1">
              <a:lnSpc>
                <a:spcPct val="90000"/>
              </a:lnSpc>
              <a:buFont typeface="Wingdings" pitchFamily="2" charset="2"/>
              <a:buNone/>
              <a:tabLst>
                <a:tab pos="387350" algn="l"/>
                <a:tab pos="669925" algn="l"/>
              </a:tabLst>
            </a:pPr>
            <a:r>
              <a:rPr lang="nl-BE" altLang="nl-BE" sz="2000" smtClean="0">
                <a:latin typeface="Arial" charset="0"/>
                <a:cs typeface="Arial" charset="0"/>
              </a:rPr>
              <a:t>www.zorg-en-gezondheid.be</a:t>
            </a:r>
          </a:p>
          <a:p>
            <a:pPr marL="0" indent="0" eaLnBrk="1" hangingPunct="1">
              <a:lnSpc>
                <a:spcPct val="90000"/>
              </a:lnSpc>
              <a:spcBef>
                <a:spcPts val="1200"/>
              </a:spcBef>
              <a:buSzPct val="100000"/>
              <a:buFont typeface="Wingdings" pitchFamily="2" charset="2"/>
              <a:buNone/>
              <a:tabLst>
                <a:tab pos="387350" algn="l"/>
                <a:tab pos="669925" algn="l"/>
              </a:tabLst>
            </a:pPr>
            <a:endParaRPr lang="nl-BE" altLang="nl-BE" sz="1800" smtClean="0">
              <a:latin typeface="Arial" charset="0"/>
              <a:cs typeface="Arial" charset="0"/>
            </a:endParaRPr>
          </a:p>
        </p:txBody>
      </p:sp>
      <p:sp>
        <p:nvSpPr>
          <p:cNvPr id="18435" name="Tijdelijke aanduiding voor dianummer 3"/>
          <p:cNvSpPr>
            <a:spLocks noGrp="1"/>
          </p:cNvSpPr>
          <p:nvPr>
            <p:ph type="sldNum" sz="quarter" idx="11"/>
          </p:nvPr>
        </p:nvSpPr>
        <p:spPr bwMode="auto">
          <a:noFill/>
          <a:ln>
            <a:miter lim="800000"/>
            <a:headEnd/>
            <a:tailEnd/>
          </a:ln>
        </p:spPr>
        <p:txBody>
          <a:bodyPr/>
          <a:lstStyle/>
          <a:p>
            <a:fld id="{9E04089C-629F-4E6F-BEFE-E2FE5A33EC89}" type="slidenum">
              <a:rPr lang="nl-NL" altLang="nl-BE"/>
              <a:pPr/>
              <a:t>11</a:t>
            </a:fld>
            <a:endParaRPr lang="nl-NL" altLang="nl-BE"/>
          </a:p>
        </p:txBody>
      </p:sp>
      <p:sp>
        <p:nvSpPr>
          <p:cNvPr id="18436" name="Tekstvak 6"/>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8437" name="Afbeelding 6" descr="logo Cartel-entt"/>
          <p:cNvPicPr>
            <a:picLocks noChangeAspect="1" noChangeArrowheads="1"/>
          </p:cNvPicPr>
          <p:nvPr/>
        </p:nvPicPr>
        <p:blipFill>
          <a:blip r:embed="rId3" cstate="print"/>
          <a:srcRect/>
          <a:stretch>
            <a:fillRect/>
          </a:stretch>
        </p:blipFill>
        <p:spPr bwMode="auto">
          <a:xfrm>
            <a:off x="571500" y="142875"/>
            <a:ext cx="642938" cy="604838"/>
          </a:xfrm>
          <a:prstGeom prst="rect">
            <a:avLst/>
          </a:prstGeom>
          <a:noFill/>
          <a:ln w="9525">
            <a:noFill/>
            <a:miter lim="800000"/>
            <a:headEnd/>
            <a:tailEnd/>
          </a:ln>
        </p:spPr>
      </p:pic>
      <p:sp>
        <p:nvSpPr>
          <p:cNvPr id="9"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jdelijke aanduiding voor inhoud 2"/>
          <p:cNvSpPr>
            <a:spLocks noGrp="1"/>
          </p:cNvSpPr>
          <p:nvPr>
            <p:ph sz="quarter" idx="1"/>
          </p:nvPr>
        </p:nvSpPr>
        <p:spPr>
          <a:xfrm>
            <a:off x="468313" y="1298575"/>
            <a:ext cx="8229600" cy="3773488"/>
          </a:xfrm>
        </p:spPr>
        <p:txBody>
          <a:bodyPr/>
          <a:lstStyle/>
          <a:p>
            <a:pPr eaLnBrk="1" hangingPunct="1">
              <a:buFont typeface="Wingdings" pitchFamily="2" charset="2"/>
              <a:buNone/>
            </a:pPr>
            <a:r>
              <a:rPr lang="nl-BE" altLang="nl-BE" sz="2000" u="sng" smtClean="0">
                <a:latin typeface="Arial" charset="0"/>
                <a:cs typeface="Arial" charset="0"/>
              </a:rPr>
              <a:t>Hoe de aanvraag voor de premie indienen</a:t>
            </a:r>
            <a:r>
              <a:rPr lang="nl-BE" altLang="nl-BE" sz="2000" smtClean="0">
                <a:latin typeface="Arial" charset="0"/>
                <a:cs typeface="Arial" charset="0"/>
              </a:rPr>
              <a:t>?</a:t>
            </a:r>
          </a:p>
          <a:p>
            <a:pPr eaLnBrk="1" hangingPunct="1">
              <a:buFont typeface="Wingdings" pitchFamily="2" charset="2"/>
              <a:buNone/>
            </a:pPr>
            <a:endParaRPr lang="nl-BE" altLang="nl-BE" sz="2000"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Model aanvraagformulier, ingevuld en ondertekend</a:t>
            </a:r>
          </a:p>
          <a:p>
            <a:pPr eaLnBrk="1" hangingPunct="1">
              <a:buSzPct val="100000"/>
              <a:buFont typeface="Arial" charset="0"/>
              <a:buChar char="•"/>
            </a:pPr>
            <a:r>
              <a:rPr lang="nl-BE" altLang="nl-BE" sz="1800" smtClean="0">
                <a:latin typeface="Arial" charset="0"/>
                <a:cs typeface="Arial" charset="0"/>
              </a:rPr>
              <a:t>Attest erkenning Riziv</a:t>
            </a:r>
          </a:p>
          <a:p>
            <a:pPr eaLnBrk="1" hangingPunct="1">
              <a:buSzPct val="100000"/>
              <a:buFont typeface="Arial" charset="0"/>
              <a:buChar char="•"/>
            </a:pPr>
            <a:r>
              <a:rPr lang="nl-BE" altLang="nl-BE" sz="1800" smtClean="0">
                <a:latin typeface="Arial" charset="0"/>
                <a:cs typeface="Arial" charset="0"/>
              </a:rPr>
              <a:t>Attest eerste installatie</a:t>
            </a:r>
          </a:p>
          <a:p>
            <a:pPr eaLnBrk="1" hangingPunct="1">
              <a:buSzPct val="100000"/>
              <a:buFont typeface="Arial" charset="0"/>
              <a:buChar char="•"/>
            </a:pPr>
            <a:r>
              <a:rPr lang="nl-BE" altLang="nl-BE" sz="1800" smtClean="0">
                <a:latin typeface="Arial" charset="0"/>
                <a:cs typeface="Arial" charset="0"/>
              </a:rPr>
              <a:t>Attest deelname wachtdienst</a:t>
            </a:r>
          </a:p>
          <a:p>
            <a:pPr eaLnBrk="1" hangingPunct="1">
              <a:buSzPct val="100000"/>
              <a:buFont typeface="Arial" charset="0"/>
              <a:buChar char="•"/>
            </a:pPr>
            <a:r>
              <a:rPr lang="nl-BE" altLang="nl-BE" sz="1800" smtClean="0">
                <a:latin typeface="Arial" charset="0"/>
                <a:cs typeface="Arial" charset="0"/>
              </a:rPr>
              <a:t>Fotocopie ID (voor- en achterkant)</a:t>
            </a:r>
          </a:p>
          <a:p>
            <a:pPr eaLnBrk="1" hangingPunct="1">
              <a:buSzPct val="100000"/>
              <a:buFont typeface="Arial" charset="0"/>
              <a:buChar char="•"/>
            </a:pPr>
            <a:r>
              <a:rPr lang="nl-BE" altLang="nl-BE" sz="1800" smtClean="0">
                <a:latin typeface="Arial" charset="0"/>
                <a:cs typeface="Arial" charset="0"/>
              </a:rPr>
              <a:t>Huurovereenkomst, associatieovereenkomst of ander document waaruit vestiging blijkt</a:t>
            </a:r>
          </a:p>
          <a:p>
            <a:pPr eaLnBrk="1" hangingPunct="1">
              <a:buFont typeface="Wingdings" pitchFamily="2" charset="2"/>
              <a:buNone/>
            </a:pPr>
            <a:endParaRPr lang="nl-NL" altLang="nl-BE" sz="2800" smtClean="0"/>
          </a:p>
        </p:txBody>
      </p:sp>
      <p:sp>
        <p:nvSpPr>
          <p:cNvPr id="19459" name="Tijdelijke aanduiding voor dianummer 5"/>
          <p:cNvSpPr>
            <a:spLocks noGrp="1"/>
          </p:cNvSpPr>
          <p:nvPr>
            <p:ph type="sldNum" sz="quarter" idx="11"/>
          </p:nvPr>
        </p:nvSpPr>
        <p:spPr bwMode="auto">
          <a:noFill/>
          <a:ln>
            <a:miter lim="800000"/>
            <a:headEnd/>
            <a:tailEnd/>
          </a:ln>
        </p:spPr>
        <p:txBody>
          <a:bodyPr/>
          <a:lstStyle/>
          <a:p>
            <a:fld id="{44BA0AE9-5550-4F00-9337-CF40168953BF}" type="slidenum">
              <a:rPr lang="nl-NL" altLang="nl-BE"/>
              <a:pPr/>
              <a:t>12</a:t>
            </a:fld>
            <a:endParaRPr lang="nl-NL" altLang="nl-BE"/>
          </a:p>
        </p:txBody>
      </p:sp>
      <p:sp>
        <p:nvSpPr>
          <p:cNvPr id="19460" name="Tekstvak 6"/>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9461" name="Afbeelding 6"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7" name="Rectangle 3"/>
          <p:cNvSpPr>
            <a:spLocks noChangeArrowheads="1"/>
          </p:cNvSpPr>
          <p:nvPr/>
        </p:nvSpPr>
        <p:spPr bwMode="auto">
          <a:xfrm>
            <a:off x="428625" y="785813"/>
            <a:ext cx="1000125"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jdelijke aanduiding voor inhoud 2"/>
          <p:cNvSpPr>
            <a:spLocks noGrp="1"/>
          </p:cNvSpPr>
          <p:nvPr>
            <p:ph sz="quarter" idx="1"/>
          </p:nvPr>
        </p:nvSpPr>
        <p:spPr>
          <a:xfrm>
            <a:off x="468313" y="1341438"/>
            <a:ext cx="8229600" cy="4370387"/>
          </a:xfrm>
        </p:spPr>
        <p:txBody>
          <a:bodyPr/>
          <a:lstStyle/>
          <a:p>
            <a:pPr eaLnBrk="1" hangingPunct="1">
              <a:buFont typeface="Wingdings" pitchFamily="2" charset="2"/>
              <a:buNone/>
              <a:defRPr/>
            </a:pPr>
            <a:r>
              <a:rPr lang="nl-BE" sz="3200" b="1" dirty="0" smtClean="0">
                <a:solidFill>
                  <a:schemeClr val="accent1">
                    <a:lumMod val="75000"/>
                  </a:schemeClr>
                </a:solidFill>
                <a:latin typeface="Arial" pitchFamily="34" charset="0"/>
                <a:cs typeface="Arial" pitchFamily="34" charset="0"/>
              </a:rPr>
              <a:t>2. 	Tegemoetkoming in loonkosten</a:t>
            </a:r>
          </a:p>
          <a:p>
            <a:pPr eaLnBrk="1" hangingPunct="1">
              <a:buFont typeface="Wingdings" pitchFamily="2" charset="2"/>
              <a:buNone/>
              <a:defRPr/>
            </a:pPr>
            <a:r>
              <a:rPr lang="nl-BE" sz="2000" dirty="0" smtClean="0">
                <a:latin typeface="Arial" pitchFamily="34" charset="0"/>
                <a:cs typeface="Arial" pitchFamily="34" charset="0"/>
              </a:rPr>
              <a:t>	</a:t>
            </a:r>
          </a:p>
          <a:p>
            <a:pPr eaLnBrk="1" hangingPunct="1">
              <a:buFont typeface="Wingdings" pitchFamily="2" charset="2"/>
              <a:buNone/>
              <a:defRPr/>
            </a:pPr>
            <a:r>
              <a:rPr lang="nl-BE" sz="2000" dirty="0" smtClean="0">
                <a:latin typeface="Arial" pitchFamily="34" charset="0"/>
                <a:cs typeface="Arial" pitchFamily="34" charset="0"/>
              </a:rPr>
              <a:t>	</a:t>
            </a:r>
            <a:r>
              <a:rPr lang="nl-BE" sz="1800" dirty="0" smtClean="0">
                <a:latin typeface="Arial" pitchFamily="34" charset="0"/>
                <a:cs typeface="Arial" pitchFamily="34" charset="0"/>
              </a:rPr>
              <a:t>Het fonds vergoedt, per huisarts, de helft van de jaarlijkse globale personeelskost, met een max. van € 6.475,85 (aanvraag 2018) </a:t>
            </a:r>
          </a:p>
          <a:p>
            <a:pPr eaLnBrk="1" hangingPunct="1">
              <a:buFont typeface="Wingdings" pitchFamily="2" charset="2"/>
              <a:buNone/>
              <a:defRPr/>
            </a:pPr>
            <a:r>
              <a:rPr lang="nl-BE" sz="1800" dirty="0" smtClean="0">
                <a:latin typeface="Arial" pitchFamily="34" charset="0"/>
                <a:cs typeface="Arial" pitchFamily="34" charset="0"/>
              </a:rPr>
              <a:t>	</a:t>
            </a:r>
          </a:p>
          <a:p>
            <a:pPr eaLnBrk="1" hangingPunct="1">
              <a:buFont typeface="Wingdings" pitchFamily="2" charset="2"/>
              <a:buNone/>
              <a:defRPr/>
            </a:pPr>
            <a:r>
              <a:rPr lang="nl-BE" sz="1800" dirty="0" smtClean="0">
                <a:latin typeface="Arial" pitchFamily="34" charset="0"/>
                <a:cs typeface="Arial" pitchFamily="34" charset="0"/>
              </a:rPr>
              <a:t>	</a:t>
            </a:r>
            <a:endParaRPr lang="nl-BE" sz="2000" dirty="0" smtClean="0"/>
          </a:p>
          <a:p>
            <a:pPr eaLnBrk="1" hangingPunct="1">
              <a:buFont typeface="Wingdings" pitchFamily="2" charset="2"/>
              <a:buNone/>
              <a:defRPr/>
            </a:pPr>
            <a:r>
              <a:rPr lang="nl-BE" sz="2000" dirty="0" smtClean="0"/>
              <a:t>			</a:t>
            </a:r>
          </a:p>
          <a:p>
            <a:pPr eaLnBrk="1" hangingPunct="1">
              <a:buFont typeface="Wingdings" pitchFamily="2" charset="2"/>
              <a:buNone/>
              <a:defRPr/>
            </a:pPr>
            <a:endParaRPr lang="nl-BE" sz="2000" dirty="0" smtClean="0"/>
          </a:p>
          <a:p>
            <a:pPr eaLnBrk="1" hangingPunct="1">
              <a:buFont typeface="Wingdings" pitchFamily="2" charset="2"/>
              <a:buNone/>
              <a:defRPr/>
            </a:pPr>
            <a:r>
              <a:rPr lang="nl-BE" dirty="0" smtClean="0"/>
              <a:t> </a:t>
            </a:r>
            <a:endParaRPr lang="nl-NL" dirty="0" smtClean="0"/>
          </a:p>
        </p:txBody>
      </p:sp>
      <p:sp>
        <p:nvSpPr>
          <p:cNvPr id="20483" name="Tijdelijke aanduiding voor dianummer 4"/>
          <p:cNvSpPr>
            <a:spLocks noGrp="1"/>
          </p:cNvSpPr>
          <p:nvPr>
            <p:ph type="sldNum" sz="quarter" idx="11"/>
          </p:nvPr>
        </p:nvSpPr>
        <p:spPr bwMode="auto">
          <a:noFill/>
          <a:ln>
            <a:miter lim="800000"/>
            <a:headEnd/>
            <a:tailEnd/>
          </a:ln>
        </p:spPr>
        <p:txBody>
          <a:bodyPr/>
          <a:lstStyle/>
          <a:p>
            <a:fld id="{C81D91F0-22AF-4AC5-9235-B3F04B6A8E7B}" type="slidenum">
              <a:rPr lang="nl-NL" altLang="nl-BE"/>
              <a:pPr/>
              <a:t>13</a:t>
            </a:fld>
            <a:endParaRPr lang="nl-NL" altLang="nl-BE"/>
          </a:p>
        </p:txBody>
      </p:sp>
      <p:sp>
        <p:nvSpPr>
          <p:cNvPr id="20484" name="Tekstvak 6"/>
          <p:cNvSpPr txBox="1">
            <a:spLocks noChangeArrowheads="1"/>
          </p:cNvSpPr>
          <p:nvPr/>
        </p:nvSpPr>
        <p:spPr bwMode="auto">
          <a:xfrm>
            <a:off x="3059113" y="6381750"/>
            <a:ext cx="2651125" cy="307975"/>
          </a:xfrm>
          <a:prstGeom prst="rect">
            <a:avLst/>
          </a:prstGeom>
          <a:noFill/>
          <a:ln w="9525">
            <a:noFill/>
            <a:miter lim="800000"/>
            <a:headEnd/>
            <a:tailEnd/>
          </a:ln>
        </p:spPr>
        <p:txBody>
          <a:bodyPr wrap="none">
            <a:spAutoFit/>
          </a:bodyPr>
          <a:lstStyle/>
          <a:p>
            <a:pPr eaLnBrk="1" hangingPunct="1"/>
            <a:r>
              <a:rPr lang="nl-BE" altLang="nl-BE" sz="1400"/>
              <a:t>Tegemoetkoming in loonkosten</a:t>
            </a:r>
          </a:p>
        </p:txBody>
      </p:sp>
      <p:pic>
        <p:nvPicPr>
          <p:cNvPr id="20485" name="Afbeelding 6"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7"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sz="quarter" idx="1"/>
          </p:nvPr>
        </p:nvSpPr>
        <p:spPr>
          <a:xfrm>
            <a:off x="571500" y="1484313"/>
            <a:ext cx="8177213" cy="4445000"/>
          </a:xfrm>
        </p:spPr>
        <p:txBody>
          <a:bodyPr>
            <a:normAutofit fontScale="77500" lnSpcReduction="20000"/>
          </a:bodyPr>
          <a:lstStyle/>
          <a:p>
            <a:pPr marL="274320" indent="-274320" eaLnBrk="1" fontAlgn="auto" hangingPunct="1">
              <a:lnSpc>
                <a:spcPct val="90000"/>
              </a:lnSpc>
              <a:spcAft>
                <a:spcPts val="0"/>
              </a:spcAft>
              <a:buFont typeface="Wingdings" pitchFamily="2" charset="2"/>
              <a:buNone/>
              <a:tabLst>
                <a:tab pos="669925" algn="l"/>
                <a:tab pos="952500" algn="l"/>
                <a:tab pos="1235075" algn="l"/>
              </a:tabLst>
              <a:defRPr/>
            </a:pPr>
            <a:r>
              <a:rPr lang="nl-BE" u="sng" dirty="0" smtClean="0">
                <a:latin typeface="Arial" pitchFamily="34" charset="0"/>
                <a:cs typeface="Arial" pitchFamily="34" charset="0"/>
              </a:rPr>
              <a:t>Voorwaarden</a:t>
            </a:r>
            <a:r>
              <a:rPr lang="nl-BE" dirty="0" smtClean="0">
                <a:latin typeface="Arial" pitchFamily="34" charset="0"/>
                <a:cs typeface="Arial" pitchFamily="34" charset="0"/>
              </a:rPr>
              <a:t>:</a:t>
            </a:r>
          </a:p>
          <a:p>
            <a:pPr marL="274320" indent="-274320" eaLnBrk="1" fontAlgn="auto" hangingPunct="1">
              <a:lnSpc>
                <a:spcPct val="90000"/>
              </a:lnSpc>
              <a:spcAft>
                <a:spcPts val="0"/>
              </a:spcAft>
              <a:buFont typeface="Wingdings" pitchFamily="2" charset="2"/>
              <a:buNone/>
              <a:tabLst>
                <a:tab pos="669925" algn="l"/>
                <a:tab pos="952500" algn="l"/>
                <a:tab pos="1235075" algn="l"/>
              </a:tabLst>
              <a:defRPr/>
            </a:pPr>
            <a:endParaRPr lang="nl-BE" dirty="0" smtClean="0">
              <a:latin typeface="Arial" pitchFamily="34" charset="0"/>
              <a:cs typeface="Arial" pitchFamily="34" charset="0"/>
            </a:endParaRP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r>
              <a:rPr lang="nl-BE" sz="2300" dirty="0" smtClean="0">
                <a:latin typeface="Arial" pitchFamily="34" charset="0"/>
                <a:cs typeface="Arial" pitchFamily="34" charset="0"/>
              </a:rPr>
              <a:t>Beschikken over een gelabeld elektronisch medisch dossier</a:t>
            </a: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endParaRPr lang="nl-BE" sz="2300" dirty="0" smtClean="0">
              <a:latin typeface="Arial" pitchFamily="34" charset="0"/>
              <a:cs typeface="Arial" pitchFamily="34" charset="0"/>
            </a:endParaRP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r>
              <a:rPr lang="nl-BE" sz="2300" dirty="0" smtClean="0">
                <a:latin typeface="Arial" pitchFamily="34" charset="0"/>
                <a:cs typeface="Arial" pitchFamily="34" charset="0"/>
              </a:rPr>
              <a:t>De praktijkassistente moet werken met een arbeidsovereenkomst die</a:t>
            </a:r>
          </a:p>
          <a:p>
            <a:pPr marL="274320" indent="-274320" eaLnBrk="1" fontAlgn="auto" hangingPunct="1">
              <a:lnSpc>
                <a:spcPct val="90000"/>
              </a:lnSpc>
              <a:spcAft>
                <a:spcPts val="0"/>
              </a:spcAft>
              <a:buSzPct val="100000"/>
              <a:buFont typeface="Wingdings" pitchFamily="2" charset="2"/>
              <a:buNone/>
              <a:tabLst>
                <a:tab pos="669925" algn="l"/>
                <a:tab pos="952500" algn="l"/>
                <a:tab pos="1235075" algn="l"/>
              </a:tabLst>
              <a:defRPr/>
            </a:pPr>
            <a:r>
              <a:rPr lang="nl-BE" sz="2300" dirty="0" smtClean="0">
                <a:latin typeface="Arial" pitchFamily="34" charset="0"/>
                <a:cs typeface="Arial" pitchFamily="34" charset="0"/>
              </a:rPr>
              <a:t>	een beschrijving bevat van taken die te maken hebben met onthaal en </a:t>
            </a:r>
          </a:p>
          <a:p>
            <a:pPr marL="274320" indent="-274320" eaLnBrk="1" fontAlgn="auto" hangingPunct="1">
              <a:lnSpc>
                <a:spcPct val="90000"/>
              </a:lnSpc>
              <a:spcAft>
                <a:spcPts val="0"/>
              </a:spcAft>
              <a:buSzPct val="100000"/>
              <a:buFont typeface="Wingdings" pitchFamily="2" charset="2"/>
              <a:buNone/>
              <a:tabLst>
                <a:tab pos="669925" algn="l"/>
                <a:tab pos="952500" algn="l"/>
                <a:tab pos="1235075" algn="l"/>
              </a:tabLst>
              <a:defRPr/>
            </a:pPr>
            <a:r>
              <a:rPr lang="nl-BE" sz="2300" dirty="0" smtClean="0">
                <a:latin typeface="Arial" pitchFamily="34" charset="0"/>
                <a:cs typeface="Arial" pitchFamily="34" charset="0"/>
              </a:rPr>
              <a:t>	praktijkbeheer.</a:t>
            </a: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endParaRPr lang="nl-BE" sz="2300" dirty="0" smtClean="0">
              <a:latin typeface="Arial" pitchFamily="34" charset="0"/>
              <a:cs typeface="Arial" pitchFamily="34" charset="0"/>
            </a:endParaRP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r>
              <a:rPr lang="nl-BE" sz="2300" dirty="0" smtClean="0">
                <a:latin typeface="Arial" pitchFamily="34" charset="0"/>
                <a:cs typeface="Arial" pitchFamily="34" charset="0"/>
              </a:rPr>
              <a:t>Minstens 1/3</a:t>
            </a:r>
            <a:r>
              <a:rPr lang="nl-BE" sz="2300" baseline="30000" dirty="0" smtClean="0">
                <a:latin typeface="Arial" pitchFamily="34" charset="0"/>
                <a:cs typeface="Arial" pitchFamily="34" charset="0"/>
              </a:rPr>
              <a:t>de</a:t>
            </a:r>
            <a:r>
              <a:rPr lang="nl-BE" sz="2300" dirty="0" smtClean="0">
                <a:latin typeface="Arial" pitchFamily="34" charset="0"/>
                <a:cs typeface="Arial" pitchFamily="34" charset="0"/>
              </a:rPr>
              <a:t> VTE</a:t>
            </a: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endParaRPr lang="nl-BE" sz="2300" dirty="0" smtClean="0">
              <a:latin typeface="Arial" pitchFamily="34" charset="0"/>
              <a:cs typeface="Arial" pitchFamily="34" charset="0"/>
            </a:endParaRP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r>
              <a:rPr lang="nl-BE" sz="2300" dirty="0" smtClean="0">
                <a:latin typeface="Arial" pitchFamily="34" charset="0"/>
                <a:cs typeface="Arial" pitchFamily="34" charset="0"/>
              </a:rPr>
              <a:t>Loonbarema paritair comité 330</a:t>
            </a: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endParaRPr lang="nl-BE" sz="2300" dirty="0" smtClean="0">
              <a:latin typeface="Arial" pitchFamily="34" charset="0"/>
              <a:cs typeface="Arial" pitchFamily="34" charset="0"/>
            </a:endParaRPr>
          </a:p>
          <a:p>
            <a:pPr marL="274320" indent="-274320" eaLnBrk="1" fontAlgn="auto" hangingPunct="1">
              <a:lnSpc>
                <a:spcPct val="90000"/>
              </a:lnSpc>
              <a:spcAft>
                <a:spcPts val="0"/>
              </a:spcAft>
              <a:buSzPct val="100000"/>
              <a:buFont typeface="Arial" pitchFamily="34" charset="0"/>
              <a:buChar char="•"/>
              <a:tabLst>
                <a:tab pos="669925" algn="l"/>
                <a:tab pos="952500" algn="l"/>
                <a:tab pos="1235075" algn="l"/>
              </a:tabLst>
              <a:defRPr/>
            </a:pPr>
            <a:r>
              <a:rPr lang="nl-BE" sz="2300" dirty="0" smtClean="0">
                <a:latin typeface="Arial" pitchFamily="34" charset="0"/>
                <a:cs typeface="Arial" pitchFamily="34" charset="0"/>
              </a:rPr>
              <a:t>150 </a:t>
            </a:r>
            <a:r>
              <a:rPr lang="nl-BE" sz="2300" dirty="0" err="1" smtClean="0">
                <a:latin typeface="Arial" pitchFamily="34" charset="0"/>
                <a:cs typeface="Arial" pitchFamily="34" charset="0"/>
              </a:rPr>
              <a:t>GMD’s</a:t>
            </a:r>
            <a:r>
              <a:rPr lang="nl-BE" sz="2300" dirty="0" smtClean="0">
                <a:latin typeface="Arial" pitchFamily="34" charset="0"/>
                <a:cs typeface="Arial" pitchFamily="34" charset="0"/>
              </a:rPr>
              <a:t> beheren tijdens het kalenderjaar dat voorafgaat aan het</a:t>
            </a:r>
          </a:p>
          <a:p>
            <a:pPr marL="274320" indent="-274320" eaLnBrk="1" fontAlgn="auto" hangingPunct="1">
              <a:lnSpc>
                <a:spcPct val="90000"/>
              </a:lnSpc>
              <a:spcAft>
                <a:spcPts val="0"/>
              </a:spcAft>
              <a:buSzPct val="100000"/>
              <a:buFont typeface="Wingdings" pitchFamily="2" charset="2"/>
              <a:buNone/>
              <a:tabLst>
                <a:tab pos="669925" algn="l"/>
                <a:tab pos="952500" algn="l"/>
                <a:tab pos="1235075" algn="l"/>
              </a:tabLst>
              <a:defRPr/>
            </a:pPr>
            <a:r>
              <a:rPr lang="nl-BE" sz="2300" dirty="0" smtClean="0">
                <a:latin typeface="Arial" pitchFamily="34" charset="0"/>
                <a:cs typeface="Arial" pitchFamily="34" charset="0"/>
              </a:rPr>
              <a:t>	kalenderjaar waarvoor de aanvraag wordt ingediend. </a:t>
            </a:r>
          </a:p>
          <a:p>
            <a:pPr marL="274320" indent="-274320" eaLnBrk="1" fontAlgn="auto" hangingPunct="1">
              <a:lnSpc>
                <a:spcPct val="90000"/>
              </a:lnSpc>
              <a:spcAft>
                <a:spcPts val="0"/>
              </a:spcAft>
              <a:buSzPct val="100000"/>
              <a:buFont typeface="Wingdings" pitchFamily="2" charset="2"/>
              <a:buNone/>
              <a:tabLst>
                <a:tab pos="669925" algn="l"/>
                <a:tab pos="952500" algn="l"/>
                <a:tab pos="1235075" algn="l"/>
              </a:tabLst>
              <a:defRPr/>
            </a:pPr>
            <a:r>
              <a:rPr lang="nl-BE" sz="2300" dirty="0" smtClean="0">
                <a:latin typeface="Arial" pitchFamily="34" charset="0"/>
                <a:cs typeface="Arial" pitchFamily="34" charset="0"/>
              </a:rPr>
              <a:t>	Uitzondering voor starters.</a:t>
            </a:r>
          </a:p>
          <a:p>
            <a:pPr marL="274320" indent="-274320" eaLnBrk="1" fontAlgn="auto" hangingPunct="1">
              <a:lnSpc>
                <a:spcPct val="90000"/>
              </a:lnSpc>
              <a:spcAft>
                <a:spcPts val="0"/>
              </a:spcAft>
              <a:buFont typeface="Wingdings" pitchFamily="2" charset="2"/>
              <a:buNone/>
              <a:tabLst>
                <a:tab pos="669925" algn="l"/>
                <a:tab pos="952500" algn="l"/>
                <a:tab pos="1235075" algn="l"/>
              </a:tabLst>
              <a:defRPr/>
            </a:pPr>
            <a:r>
              <a:rPr lang="nl-BE" sz="3200" dirty="0" smtClean="0"/>
              <a:t>		</a:t>
            </a:r>
          </a:p>
          <a:p>
            <a:pPr marL="274320" indent="-274320" eaLnBrk="1" fontAlgn="auto" hangingPunct="1">
              <a:lnSpc>
                <a:spcPct val="90000"/>
              </a:lnSpc>
              <a:spcAft>
                <a:spcPts val="0"/>
              </a:spcAft>
              <a:buFont typeface="Wingdings" pitchFamily="2" charset="2"/>
              <a:buNone/>
              <a:tabLst>
                <a:tab pos="669925" algn="l"/>
                <a:tab pos="952500" algn="l"/>
                <a:tab pos="1235075" algn="l"/>
              </a:tabLst>
              <a:defRPr/>
            </a:pPr>
            <a:endParaRPr lang="nl-BE" sz="1800" dirty="0" smtClean="0"/>
          </a:p>
          <a:p>
            <a:pPr marL="274320" indent="-274320" eaLnBrk="1" fontAlgn="auto" hangingPunct="1">
              <a:lnSpc>
                <a:spcPct val="90000"/>
              </a:lnSpc>
              <a:spcAft>
                <a:spcPts val="0"/>
              </a:spcAft>
              <a:buFont typeface="Wingdings" pitchFamily="2" charset="2"/>
              <a:buNone/>
              <a:tabLst>
                <a:tab pos="669925" algn="l"/>
                <a:tab pos="952500" algn="l"/>
                <a:tab pos="1235075" algn="l"/>
              </a:tabLst>
              <a:defRPr/>
            </a:pPr>
            <a:endParaRPr lang="nl-NL" sz="2000" u="sng" dirty="0" smtClean="0"/>
          </a:p>
        </p:txBody>
      </p:sp>
      <p:sp>
        <p:nvSpPr>
          <p:cNvPr id="21507" name="Tijdelijke aanduiding voor dianummer 4"/>
          <p:cNvSpPr>
            <a:spLocks noGrp="1"/>
          </p:cNvSpPr>
          <p:nvPr>
            <p:ph type="sldNum" sz="quarter" idx="11"/>
          </p:nvPr>
        </p:nvSpPr>
        <p:spPr bwMode="auto">
          <a:noFill/>
          <a:ln>
            <a:miter lim="800000"/>
            <a:headEnd/>
            <a:tailEnd/>
          </a:ln>
        </p:spPr>
        <p:txBody>
          <a:bodyPr/>
          <a:lstStyle/>
          <a:p>
            <a:fld id="{F6CADFE8-3194-4B31-ABEA-7029DAC0B36F}" type="slidenum">
              <a:rPr lang="nl-NL" altLang="nl-BE"/>
              <a:pPr/>
              <a:t>14</a:t>
            </a:fld>
            <a:endParaRPr lang="nl-NL" altLang="nl-BE"/>
          </a:p>
        </p:txBody>
      </p:sp>
      <p:sp>
        <p:nvSpPr>
          <p:cNvPr id="21508" name="Tekstvak 6"/>
          <p:cNvSpPr txBox="1">
            <a:spLocks noChangeArrowheads="1"/>
          </p:cNvSpPr>
          <p:nvPr/>
        </p:nvSpPr>
        <p:spPr bwMode="auto">
          <a:xfrm>
            <a:off x="3059113" y="6381750"/>
            <a:ext cx="2651125" cy="307975"/>
          </a:xfrm>
          <a:prstGeom prst="rect">
            <a:avLst/>
          </a:prstGeom>
          <a:noFill/>
          <a:ln w="9525">
            <a:noFill/>
            <a:miter lim="800000"/>
            <a:headEnd/>
            <a:tailEnd/>
          </a:ln>
        </p:spPr>
        <p:txBody>
          <a:bodyPr wrap="none">
            <a:spAutoFit/>
          </a:bodyPr>
          <a:lstStyle/>
          <a:p>
            <a:pPr eaLnBrk="1" hangingPunct="1"/>
            <a:r>
              <a:rPr lang="nl-BE" altLang="nl-BE" sz="1400"/>
              <a:t>Tegemoetkoming in loonkosten</a:t>
            </a:r>
          </a:p>
        </p:txBody>
      </p:sp>
      <p:pic>
        <p:nvPicPr>
          <p:cNvPr id="21509" name="Afbeelding 8"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7"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jdelijke aanduiding voor inhoud 2"/>
          <p:cNvSpPr>
            <a:spLocks noGrp="1"/>
          </p:cNvSpPr>
          <p:nvPr>
            <p:ph sz="quarter" idx="1"/>
          </p:nvPr>
        </p:nvSpPr>
        <p:spPr>
          <a:xfrm>
            <a:off x="323850" y="1557338"/>
            <a:ext cx="8229600" cy="4371975"/>
          </a:xfrm>
        </p:spPr>
        <p:txBody>
          <a:bodyPr/>
          <a:lstStyle/>
          <a:p>
            <a:pPr eaLnBrk="1" hangingPunct="1">
              <a:lnSpc>
                <a:spcPct val="90000"/>
              </a:lnSpc>
              <a:buSzPct val="100000"/>
              <a:buFont typeface="Arial" charset="0"/>
              <a:buChar char="•"/>
              <a:tabLst>
                <a:tab pos="669925" algn="l"/>
                <a:tab pos="952500" algn="l"/>
                <a:tab pos="1235075" algn="l"/>
              </a:tabLst>
            </a:pPr>
            <a:r>
              <a:rPr lang="nl-BE" altLang="nl-BE" sz="1800" smtClean="0">
                <a:latin typeface="Arial" charset="0"/>
                <a:cs typeface="Arial" charset="0"/>
              </a:rPr>
              <a:t>Huisartsen die samenwerken moeten een schriftelijk samenwerkingsakkoord hebben dat minstens de volgende modaliteiten regelt:	</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verdeling tussenkomst</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modaliteiten intern overleg</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modaliteiten raadpleging medisch dossier in het bijzonder</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GMD’s (rekening houden met deontologie en privacy)</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regels over hoe beslissingen worden genomen</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regels volgens welke samenwerkingsakkoord kan worden 			  	  beëindigd.</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 gebruik maken van een gelabeld elektronisch </a:t>
            </a:r>
          </a:p>
          <a:p>
            <a:pPr eaLnBrk="1" hangingPunct="1">
              <a:lnSpc>
                <a:spcPct val="90000"/>
              </a:lnSpc>
              <a:buSzPct val="100000"/>
              <a:buFont typeface="Wingdings" pitchFamily="2" charset="2"/>
              <a:buNone/>
              <a:tabLst>
                <a:tab pos="669925" algn="l"/>
                <a:tab pos="952500" algn="l"/>
                <a:tab pos="1235075" algn="l"/>
              </a:tabLst>
            </a:pPr>
            <a:r>
              <a:rPr lang="nl-BE" altLang="nl-BE" sz="1800" smtClean="0">
                <a:latin typeface="Arial" charset="0"/>
                <a:cs typeface="Arial" charset="0"/>
              </a:rPr>
              <a:t>				   medisch dossier</a:t>
            </a:r>
          </a:p>
          <a:p>
            <a:pPr eaLnBrk="1" hangingPunct="1">
              <a:lnSpc>
                <a:spcPct val="90000"/>
              </a:lnSpc>
              <a:buSzPct val="100000"/>
              <a:buFont typeface="Wingdings" pitchFamily="2" charset="2"/>
              <a:buNone/>
              <a:tabLst>
                <a:tab pos="669925" algn="l"/>
                <a:tab pos="952500" algn="l"/>
                <a:tab pos="1235075" algn="l"/>
              </a:tabLst>
            </a:pPr>
            <a:r>
              <a:rPr lang="nl-BE" altLang="nl-BE" sz="1800" smtClean="0"/>
              <a:t>	</a:t>
            </a:r>
          </a:p>
        </p:txBody>
      </p:sp>
      <p:sp>
        <p:nvSpPr>
          <p:cNvPr id="22531" name="Tijdelijke aanduiding voor dianummer 4"/>
          <p:cNvSpPr>
            <a:spLocks noGrp="1"/>
          </p:cNvSpPr>
          <p:nvPr>
            <p:ph type="sldNum" sz="quarter" idx="11"/>
          </p:nvPr>
        </p:nvSpPr>
        <p:spPr bwMode="auto">
          <a:noFill/>
          <a:ln>
            <a:miter lim="800000"/>
            <a:headEnd/>
            <a:tailEnd/>
          </a:ln>
        </p:spPr>
        <p:txBody>
          <a:bodyPr/>
          <a:lstStyle/>
          <a:p>
            <a:fld id="{BB273187-20A9-4307-8D0B-02942C8064AB}" type="slidenum">
              <a:rPr lang="nl-NL" altLang="nl-BE"/>
              <a:pPr/>
              <a:t>15</a:t>
            </a:fld>
            <a:endParaRPr lang="nl-NL" altLang="nl-BE"/>
          </a:p>
        </p:txBody>
      </p:sp>
      <p:sp>
        <p:nvSpPr>
          <p:cNvPr id="22532" name="Tekstvak 6"/>
          <p:cNvSpPr txBox="1">
            <a:spLocks noChangeArrowheads="1"/>
          </p:cNvSpPr>
          <p:nvPr/>
        </p:nvSpPr>
        <p:spPr bwMode="auto">
          <a:xfrm>
            <a:off x="3059113" y="6381750"/>
            <a:ext cx="2651125" cy="307975"/>
          </a:xfrm>
          <a:prstGeom prst="rect">
            <a:avLst/>
          </a:prstGeom>
          <a:noFill/>
          <a:ln w="9525">
            <a:noFill/>
            <a:miter lim="800000"/>
            <a:headEnd/>
            <a:tailEnd/>
          </a:ln>
        </p:spPr>
        <p:txBody>
          <a:bodyPr wrap="none">
            <a:spAutoFit/>
          </a:bodyPr>
          <a:lstStyle/>
          <a:p>
            <a:pPr eaLnBrk="1" hangingPunct="1"/>
            <a:r>
              <a:rPr lang="nl-BE" altLang="nl-BE" sz="1400"/>
              <a:t>Tegemoetkoming in loonkosten</a:t>
            </a:r>
          </a:p>
        </p:txBody>
      </p:sp>
      <p:pic>
        <p:nvPicPr>
          <p:cNvPr id="22533" name="Afbeelding 6"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9"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a:xfrm>
            <a:off x="642938" y="1357313"/>
            <a:ext cx="7858125" cy="3214687"/>
          </a:xfrm>
        </p:spPr>
        <p:txBody>
          <a:bodyPr>
            <a:normAutofit/>
          </a:bodyPr>
          <a:lstStyle/>
          <a:p>
            <a:pPr marL="274320" indent="-274320" eaLnBrk="1" fontAlgn="auto" hangingPunct="1">
              <a:lnSpc>
                <a:spcPct val="90000"/>
              </a:lnSpc>
              <a:spcAft>
                <a:spcPts val="0"/>
              </a:spcAft>
              <a:buFont typeface="Wingdings" pitchFamily="2" charset="2"/>
              <a:buNone/>
              <a:tabLst>
                <a:tab pos="669925" algn="l"/>
                <a:tab pos="952500" algn="l"/>
                <a:tab pos="1235075" algn="l"/>
              </a:tabLst>
              <a:defRPr/>
            </a:pPr>
            <a:r>
              <a:rPr lang="nl-BE" dirty="0" smtClean="0">
                <a:latin typeface="+mj-lt"/>
              </a:rPr>
              <a:t>				</a:t>
            </a:r>
          </a:p>
          <a:p>
            <a:pPr marL="274320" indent="-274320" eaLnBrk="1" fontAlgn="auto" hangingPunct="1">
              <a:spcAft>
                <a:spcPts val="0"/>
              </a:spcAft>
              <a:buFont typeface="Wingdings" pitchFamily="2" charset="2"/>
              <a:buNone/>
              <a:defRPr/>
            </a:pPr>
            <a:endParaRPr lang="nl-BE" sz="1800" dirty="0" smtClean="0"/>
          </a:p>
        </p:txBody>
      </p:sp>
      <p:sp>
        <p:nvSpPr>
          <p:cNvPr id="23555" name="Tijdelijke aanduiding voor dianummer 4"/>
          <p:cNvSpPr>
            <a:spLocks noGrp="1"/>
          </p:cNvSpPr>
          <p:nvPr>
            <p:ph type="sldNum" sz="quarter" idx="11"/>
          </p:nvPr>
        </p:nvSpPr>
        <p:spPr bwMode="auto">
          <a:noFill/>
          <a:ln>
            <a:miter lim="800000"/>
            <a:headEnd/>
            <a:tailEnd/>
          </a:ln>
        </p:spPr>
        <p:txBody>
          <a:bodyPr/>
          <a:lstStyle/>
          <a:p>
            <a:fld id="{B1F83EC5-8E8F-49D1-95F3-A60A15CD4814}" type="slidenum">
              <a:rPr lang="nl-NL" altLang="nl-BE"/>
              <a:pPr/>
              <a:t>16</a:t>
            </a:fld>
            <a:endParaRPr lang="nl-NL" altLang="nl-BE"/>
          </a:p>
        </p:txBody>
      </p:sp>
      <p:sp>
        <p:nvSpPr>
          <p:cNvPr id="23556" name="Rechthoek 4"/>
          <p:cNvSpPr>
            <a:spLocks noChangeArrowheads="1"/>
          </p:cNvSpPr>
          <p:nvPr/>
        </p:nvSpPr>
        <p:spPr bwMode="auto">
          <a:xfrm>
            <a:off x="571500" y="1143000"/>
            <a:ext cx="7643813" cy="5354638"/>
          </a:xfrm>
          <a:prstGeom prst="rect">
            <a:avLst/>
          </a:prstGeom>
          <a:noFill/>
          <a:ln w="9525">
            <a:noFill/>
            <a:miter lim="800000"/>
            <a:headEnd/>
            <a:tailEnd/>
          </a:ln>
        </p:spPr>
        <p:txBody>
          <a:bodyPr>
            <a:spAutoFit/>
          </a:bodyPr>
          <a:lstStyle/>
          <a:p>
            <a:pPr eaLnBrk="1" hangingPunct="1"/>
            <a:r>
              <a:rPr lang="nl-BE" altLang="nl-BE" u="sng"/>
              <a:t>Hoe de aanvraag voor de tussenkomst in de loonkost indienen</a:t>
            </a:r>
            <a:r>
              <a:rPr lang="nl-BE" altLang="nl-BE"/>
              <a:t>?</a:t>
            </a:r>
          </a:p>
          <a:p>
            <a:pPr eaLnBrk="1" hangingPunct="1"/>
            <a:endParaRPr lang="nl-BE" altLang="nl-BE"/>
          </a:p>
          <a:p>
            <a:pPr eaLnBrk="1" hangingPunct="1">
              <a:buClr>
                <a:schemeClr val="accent1"/>
              </a:buClr>
              <a:buFont typeface="Arial" charset="0"/>
              <a:buChar char="•"/>
            </a:pPr>
            <a:r>
              <a:rPr lang="nl-BE" altLang="nl-BE"/>
              <a:t>   Model aanvraagformulier, ingevuld en ondertekend</a:t>
            </a:r>
          </a:p>
          <a:p>
            <a:pPr eaLnBrk="1" hangingPunct="1">
              <a:buClr>
                <a:schemeClr val="accent1"/>
              </a:buClr>
              <a:buFont typeface="Arial" charset="0"/>
              <a:buChar char="•"/>
            </a:pPr>
            <a:r>
              <a:rPr lang="nl-BE" altLang="nl-BE"/>
              <a:t>   Attest erkenning Riziv</a:t>
            </a:r>
          </a:p>
          <a:p>
            <a:pPr eaLnBrk="1" hangingPunct="1">
              <a:buClr>
                <a:schemeClr val="accent1"/>
              </a:buClr>
              <a:buFont typeface="Arial" charset="0"/>
              <a:buChar char="•"/>
            </a:pPr>
            <a:r>
              <a:rPr lang="nl-BE" altLang="nl-BE"/>
              <a:t>   Fotocopie ID (voor- en achterkant)</a:t>
            </a:r>
          </a:p>
          <a:p>
            <a:pPr eaLnBrk="1" hangingPunct="1">
              <a:buClr>
                <a:schemeClr val="accent1"/>
              </a:buClr>
              <a:buFont typeface="Arial" charset="0"/>
              <a:buChar char="•"/>
            </a:pPr>
            <a:r>
              <a:rPr lang="nl-BE" altLang="nl-BE"/>
              <a:t>   Desgevallend associatieovereenkomst</a:t>
            </a:r>
          </a:p>
          <a:p>
            <a:pPr eaLnBrk="1" hangingPunct="1">
              <a:buClr>
                <a:schemeClr val="accent1"/>
              </a:buClr>
              <a:buFont typeface="Arial" charset="0"/>
              <a:buChar char="•"/>
            </a:pPr>
            <a:r>
              <a:rPr lang="nl-BE" altLang="nl-BE"/>
              <a:t>   Verklaring op eer dat gebruik gemaakt wordt van een gelabeld  </a:t>
            </a:r>
          </a:p>
          <a:p>
            <a:pPr eaLnBrk="1" hangingPunct="1">
              <a:buClr>
                <a:schemeClr val="accent1"/>
              </a:buClr>
            </a:pPr>
            <a:r>
              <a:rPr lang="nl-BE" altLang="nl-BE"/>
              <a:t>    elektronisch medisch dossier</a:t>
            </a:r>
          </a:p>
          <a:p>
            <a:pPr eaLnBrk="1" hangingPunct="1">
              <a:buClr>
                <a:schemeClr val="accent1"/>
              </a:buClr>
              <a:buFont typeface="Arial" charset="0"/>
              <a:buChar char="•"/>
            </a:pPr>
            <a:r>
              <a:rPr lang="nl-BE" altLang="nl-BE"/>
              <a:t>   Arbeidsovereenkomst met de bediende</a:t>
            </a:r>
          </a:p>
          <a:p>
            <a:pPr eaLnBrk="1" hangingPunct="1">
              <a:buClr>
                <a:schemeClr val="accent1"/>
              </a:buClr>
              <a:buFont typeface="Arial" charset="0"/>
              <a:buChar char="•"/>
            </a:pPr>
            <a:r>
              <a:rPr lang="nl-BE" altLang="nl-BE"/>
              <a:t>   Bewijs van betaling van lonen en sociale zekerheidsbijdragen</a:t>
            </a:r>
          </a:p>
          <a:p>
            <a:pPr eaLnBrk="1" hangingPunct="1">
              <a:buFontTx/>
              <a:buChar char="-"/>
            </a:pPr>
            <a:endParaRPr lang="nl-BE" altLang="nl-BE"/>
          </a:p>
          <a:p>
            <a:pPr eaLnBrk="1" hangingPunct="1"/>
            <a:r>
              <a:rPr lang="nl-BE" altLang="nl-BE" b="1"/>
              <a:t>Let op !	</a:t>
            </a:r>
          </a:p>
          <a:p>
            <a:pPr lvl="1" eaLnBrk="1" hangingPunct="1"/>
            <a:r>
              <a:rPr lang="nl-BE" altLang="nl-BE"/>
              <a:t>Huisartsen die geen krachtens de nieuwe reglementering recht hebben op een premie of een tussenkomst in de loonkost of die minstens recht hebben op een hoger bedrag dan datgene wat ze tot nu toe ontvingen, dienen een aanvraag in te dienen voor het einde van de derde maand die volgt op de maand tijdens dewelke het nieuwe besluit gepubliceerd werd. </a:t>
            </a:r>
          </a:p>
          <a:p>
            <a:pPr lvl="1" eaLnBrk="1" hangingPunct="1"/>
            <a:r>
              <a:rPr lang="nl-BE" altLang="nl-BE"/>
              <a:t>Aanvragen moeten ingediend worden voor 30 juni.</a:t>
            </a:r>
          </a:p>
        </p:txBody>
      </p:sp>
      <p:sp>
        <p:nvSpPr>
          <p:cNvPr id="23557" name="Tekstvak 7"/>
          <p:cNvSpPr txBox="1">
            <a:spLocks noChangeArrowheads="1"/>
          </p:cNvSpPr>
          <p:nvPr/>
        </p:nvSpPr>
        <p:spPr bwMode="auto">
          <a:xfrm>
            <a:off x="3059113" y="6550025"/>
            <a:ext cx="2651125" cy="307975"/>
          </a:xfrm>
          <a:prstGeom prst="rect">
            <a:avLst/>
          </a:prstGeom>
          <a:noFill/>
          <a:ln w="9525">
            <a:noFill/>
            <a:miter lim="800000"/>
            <a:headEnd/>
            <a:tailEnd/>
          </a:ln>
        </p:spPr>
        <p:txBody>
          <a:bodyPr wrap="none">
            <a:spAutoFit/>
          </a:bodyPr>
          <a:lstStyle/>
          <a:p>
            <a:pPr eaLnBrk="1" hangingPunct="1"/>
            <a:r>
              <a:rPr lang="nl-BE" altLang="nl-BE" sz="1400"/>
              <a:t>Tegemoetkoming in loonkosten</a:t>
            </a:r>
          </a:p>
        </p:txBody>
      </p:sp>
      <p:pic>
        <p:nvPicPr>
          <p:cNvPr id="23558" name="Afbeelding 7" descr="logo Cartel-entt"/>
          <p:cNvPicPr>
            <a:picLocks noChangeAspect="1" noChangeArrowheads="1"/>
          </p:cNvPicPr>
          <p:nvPr/>
        </p:nvPicPr>
        <p:blipFill>
          <a:blip r:embed="rId2" cstate="print"/>
          <a:srcRect/>
          <a:stretch>
            <a:fillRect/>
          </a:stretch>
        </p:blipFill>
        <p:spPr bwMode="auto">
          <a:xfrm>
            <a:off x="500063" y="142875"/>
            <a:ext cx="642937" cy="604838"/>
          </a:xfrm>
          <a:prstGeom prst="rect">
            <a:avLst/>
          </a:prstGeom>
          <a:noFill/>
          <a:ln w="9525">
            <a:noFill/>
            <a:miter lim="800000"/>
            <a:headEnd/>
            <a:tailEnd/>
          </a:ln>
        </p:spPr>
      </p:pic>
      <p:sp>
        <p:nvSpPr>
          <p:cNvPr id="8" name="Rectangle 3"/>
          <p:cNvSpPr>
            <a:spLocks noChangeArrowheads="1"/>
          </p:cNvSpPr>
          <p:nvPr/>
        </p:nvSpPr>
        <p:spPr bwMode="auto">
          <a:xfrm>
            <a:off x="428625" y="785813"/>
            <a:ext cx="1000125"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1268413"/>
            <a:ext cx="8320088" cy="654050"/>
          </a:xfrm>
        </p:spPr>
        <p:txBody>
          <a:bodyPr/>
          <a:lstStyle/>
          <a:p>
            <a:pPr eaLnBrk="1" hangingPunct="1">
              <a:defRPr/>
            </a:pPr>
            <a:r>
              <a:rPr lang="nl-BE" sz="2600" b="1" dirty="0" smtClean="0">
                <a:latin typeface="Arial" pitchFamily="34" charset="0"/>
                <a:cs typeface="Arial" pitchFamily="34" charset="0"/>
              </a:rPr>
              <a:t>3. Tegemoetkoming in kosten van </a:t>
            </a:r>
            <a:r>
              <a:rPr lang="nl-BE" sz="2600" b="1" dirty="0" err="1" smtClean="0">
                <a:latin typeface="Arial" pitchFamily="34" charset="0"/>
                <a:cs typeface="Arial" pitchFamily="34" charset="0"/>
              </a:rPr>
              <a:t>telesecretariaat</a:t>
            </a:r>
            <a:endParaRPr lang="nl-BE" sz="2600" dirty="0"/>
          </a:p>
        </p:txBody>
      </p:sp>
      <p:sp>
        <p:nvSpPr>
          <p:cNvPr id="24579" name="Tijdelijke aanduiding voor inhoud 2"/>
          <p:cNvSpPr>
            <a:spLocks noGrp="1"/>
          </p:cNvSpPr>
          <p:nvPr>
            <p:ph sz="quarter" idx="1"/>
          </p:nvPr>
        </p:nvSpPr>
        <p:spPr>
          <a:xfrm>
            <a:off x="395288" y="2205038"/>
            <a:ext cx="8362950" cy="3009900"/>
          </a:xfrm>
        </p:spPr>
        <p:txBody>
          <a:bodyPr/>
          <a:lstStyle/>
          <a:p>
            <a:pPr eaLnBrk="1" hangingPunct="1">
              <a:buFont typeface="Wingdings" pitchFamily="2" charset="2"/>
              <a:buNone/>
            </a:pPr>
            <a:r>
              <a:rPr lang="nl-BE" altLang="nl-BE" sz="1800" smtClean="0">
                <a:latin typeface="Arial" charset="0"/>
                <a:cs typeface="Arial" charset="0"/>
              </a:rPr>
              <a:t>Het fonds vergoedt, per huisarts de helft van de jaarlijkse kostprijs van</a:t>
            </a:r>
          </a:p>
          <a:p>
            <a:pPr eaLnBrk="1" hangingPunct="1">
              <a:buFont typeface="Wingdings" pitchFamily="2" charset="2"/>
              <a:buNone/>
            </a:pPr>
            <a:r>
              <a:rPr lang="nl-BE" altLang="nl-BE" sz="1800" smtClean="0">
                <a:latin typeface="Arial" charset="0"/>
                <a:cs typeface="Arial" charset="0"/>
              </a:rPr>
              <a:t>het gebruik maken van een telesecretariaat met een max. van € 3.474. </a:t>
            </a:r>
          </a:p>
          <a:p>
            <a:pPr eaLnBrk="1" hangingPunct="1">
              <a:buFont typeface="Wingdings" pitchFamily="2" charset="2"/>
              <a:buNone/>
            </a:pPr>
            <a:r>
              <a:rPr lang="nl-BE" altLang="nl-BE" sz="1800" smtClean="0">
                <a:latin typeface="Arial" charset="0"/>
                <a:cs typeface="Arial" charset="0"/>
              </a:rPr>
              <a:t>(aanvraag 2018 / kosten 2017).</a:t>
            </a:r>
          </a:p>
          <a:p>
            <a:pPr eaLnBrk="1" hangingPunct="1">
              <a:buFont typeface="Wingdings" pitchFamily="2" charset="2"/>
              <a:buNone/>
            </a:pPr>
            <a:r>
              <a:rPr lang="nl-BE" altLang="nl-BE" sz="1800" smtClean="0">
                <a:latin typeface="Arial" charset="0"/>
                <a:cs typeface="Arial" charset="0"/>
              </a:rPr>
              <a:t>Er is geen terugwerkende kracht voorzien.</a:t>
            </a:r>
          </a:p>
          <a:p>
            <a:pPr eaLnBrk="1" hangingPunct="1"/>
            <a:endParaRPr lang="nl-BE" altLang="nl-BE" smtClean="0"/>
          </a:p>
        </p:txBody>
      </p:sp>
      <p:sp>
        <p:nvSpPr>
          <p:cNvPr id="24580" name="Tijdelijke aanduiding voor dianummer 3"/>
          <p:cNvSpPr>
            <a:spLocks noGrp="1"/>
          </p:cNvSpPr>
          <p:nvPr>
            <p:ph type="sldNum" sz="quarter" idx="11"/>
          </p:nvPr>
        </p:nvSpPr>
        <p:spPr bwMode="auto">
          <a:noFill/>
          <a:ln>
            <a:miter lim="800000"/>
            <a:headEnd/>
            <a:tailEnd/>
          </a:ln>
        </p:spPr>
        <p:txBody>
          <a:bodyPr/>
          <a:lstStyle/>
          <a:p>
            <a:fld id="{04FE8A61-5E46-412A-A3A2-B8008EB30996}" type="slidenum">
              <a:rPr lang="nl-NL" altLang="nl-BE"/>
              <a:pPr/>
              <a:t>17</a:t>
            </a:fld>
            <a:endParaRPr lang="nl-NL" altLang="nl-BE"/>
          </a:p>
        </p:txBody>
      </p:sp>
      <p:sp>
        <p:nvSpPr>
          <p:cNvPr id="24581" name="Tekstvak 7"/>
          <p:cNvSpPr txBox="1">
            <a:spLocks noChangeArrowheads="1"/>
          </p:cNvSpPr>
          <p:nvPr/>
        </p:nvSpPr>
        <p:spPr bwMode="auto">
          <a:xfrm>
            <a:off x="3059113" y="6381750"/>
            <a:ext cx="3586162" cy="307975"/>
          </a:xfrm>
          <a:prstGeom prst="rect">
            <a:avLst/>
          </a:prstGeom>
          <a:noFill/>
          <a:ln w="9525">
            <a:noFill/>
            <a:miter lim="800000"/>
            <a:headEnd/>
            <a:tailEnd/>
          </a:ln>
        </p:spPr>
        <p:txBody>
          <a:bodyPr wrap="none">
            <a:spAutoFit/>
          </a:bodyPr>
          <a:lstStyle/>
          <a:p>
            <a:pPr eaLnBrk="1" hangingPunct="1"/>
            <a:r>
              <a:rPr lang="nl-BE" altLang="nl-BE" sz="1400"/>
              <a:t>Tegemoetkoming in kosten telesecretariaat</a:t>
            </a:r>
          </a:p>
        </p:txBody>
      </p:sp>
      <p:pic>
        <p:nvPicPr>
          <p:cNvPr id="24582" name="Afbeelding 7"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10"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jdelijke aanduiding voor inhoud 2"/>
          <p:cNvSpPr>
            <a:spLocks noGrp="1"/>
          </p:cNvSpPr>
          <p:nvPr>
            <p:ph sz="quarter" idx="1"/>
          </p:nvPr>
        </p:nvSpPr>
        <p:spPr>
          <a:xfrm>
            <a:off x="468313" y="1484313"/>
            <a:ext cx="7467600" cy="3444875"/>
          </a:xfrm>
        </p:spPr>
        <p:txBody>
          <a:bodyPr/>
          <a:lstStyle/>
          <a:p>
            <a:pPr eaLnBrk="1" hangingPunct="1">
              <a:buFont typeface="Wingdings" pitchFamily="2" charset="2"/>
              <a:buNone/>
            </a:pPr>
            <a:r>
              <a:rPr lang="nl-BE" altLang="nl-BE" sz="2000" u="sng" smtClean="0">
                <a:latin typeface="Arial" charset="0"/>
                <a:cs typeface="Arial" charset="0"/>
              </a:rPr>
              <a:t>Voorwaarden:</a:t>
            </a:r>
            <a:endParaRPr lang="nl-BE" altLang="nl-BE" sz="2000" smtClean="0">
              <a:latin typeface="Arial" charset="0"/>
              <a:cs typeface="Arial" charset="0"/>
            </a:endParaRPr>
          </a:p>
          <a:p>
            <a:pPr eaLnBrk="1" hangingPunct="1"/>
            <a:endParaRPr lang="nl-BE" altLang="nl-BE" sz="2000" smtClean="0">
              <a:latin typeface="Arial" charset="0"/>
              <a:cs typeface="Arial" charset="0"/>
            </a:endParaRPr>
          </a:p>
          <a:p>
            <a:pPr lvl="1" eaLnBrk="1" hangingPunct="1">
              <a:buFont typeface="Arial" charset="0"/>
              <a:buChar char="•"/>
            </a:pPr>
            <a:r>
              <a:rPr lang="nl-BE" altLang="nl-BE" sz="1800" smtClean="0">
                <a:latin typeface="Arial" charset="0"/>
                <a:cs typeface="Arial" charset="0"/>
              </a:rPr>
              <a:t>150 GMD’s beheren tijdens het kalenderjaar dat voorafgaat aan het kalenderjaar waarvoor de aanvraag wordt ingediend.</a:t>
            </a:r>
          </a:p>
          <a:p>
            <a:pPr lvl="1" eaLnBrk="1" hangingPunct="1">
              <a:buFont typeface="Wingdings 2" pitchFamily="18" charset="2"/>
              <a:buNone/>
            </a:pPr>
            <a:r>
              <a:rPr lang="nl-BE" altLang="nl-BE" sz="1800" smtClean="0">
                <a:latin typeface="Arial" charset="0"/>
                <a:cs typeface="Arial" charset="0"/>
              </a:rPr>
              <a:t>	Uitzondering voor starters.</a:t>
            </a:r>
            <a:endParaRPr lang="nl-NL" altLang="nl-BE" sz="1800" smtClean="0">
              <a:latin typeface="Arial" charset="0"/>
              <a:cs typeface="Arial" charset="0"/>
            </a:endParaRPr>
          </a:p>
          <a:p>
            <a:pPr eaLnBrk="1" hangingPunct="1"/>
            <a:endParaRPr lang="nl-BE" altLang="nl-BE" smtClean="0"/>
          </a:p>
        </p:txBody>
      </p:sp>
      <p:sp>
        <p:nvSpPr>
          <p:cNvPr id="25603" name="Tijdelijke aanduiding voor dianummer 3"/>
          <p:cNvSpPr>
            <a:spLocks noGrp="1"/>
          </p:cNvSpPr>
          <p:nvPr>
            <p:ph type="sldNum" sz="quarter" idx="11"/>
          </p:nvPr>
        </p:nvSpPr>
        <p:spPr bwMode="auto">
          <a:noFill/>
          <a:ln>
            <a:miter lim="800000"/>
            <a:headEnd/>
            <a:tailEnd/>
          </a:ln>
        </p:spPr>
        <p:txBody>
          <a:bodyPr/>
          <a:lstStyle/>
          <a:p>
            <a:fld id="{C3B71796-701E-44F6-A4EF-AD72E1CC391C}" type="slidenum">
              <a:rPr lang="nl-NL" altLang="nl-BE"/>
              <a:pPr/>
              <a:t>18</a:t>
            </a:fld>
            <a:endParaRPr lang="nl-NL" altLang="nl-BE"/>
          </a:p>
        </p:txBody>
      </p:sp>
      <p:sp>
        <p:nvSpPr>
          <p:cNvPr id="25604" name="Tekstvak 6"/>
          <p:cNvSpPr txBox="1">
            <a:spLocks noChangeArrowheads="1"/>
          </p:cNvSpPr>
          <p:nvPr/>
        </p:nvSpPr>
        <p:spPr bwMode="auto">
          <a:xfrm>
            <a:off x="3059113" y="6381750"/>
            <a:ext cx="3586162" cy="307975"/>
          </a:xfrm>
          <a:prstGeom prst="rect">
            <a:avLst/>
          </a:prstGeom>
          <a:noFill/>
          <a:ln w="9525">
            <a:noFill/>
            <a:miter lim="800000"/>
            <a:headEnd/>
            <a:tailEnd/>
          </a:ln>
        </p:spPr>
        <p:txBody>
          <a:bodyPr wrap="none">
            <a:spAutoFit/>
          </a:bodyPr>
          <a:lstStyle/>
          <a:p>
            <a:pPr eaLnBrk="1" hangingPunct="1"/>
            <a:r>
              <a:rPr lang="nl-BE" altLang="nl-BE" sz="1400"/>
              <a:t>Tegemoetkoming in kosten telesecretariaat</a:t>
            </a:r>
          </a:p>
        </p:txBody>
      </p:sp>
      <p:pic>
        <p:nvPicPr>
          <p:cNvPr id="25605" name="Afbeelding 7"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7"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jdelijke aanduiding voor inhoud 2"/>
          <p:cNvSpPr>
            <a:spLocks noGrp="1"/>
          </p:cNvSpPr>
          <p:nvPr>
            <p:ph sz="quarter" idx="1"/>
          </p:nvPr>
        </p:nvSpPr>
        <p:spPr>
          <a:xfrm>
            <a:off x="179388" y="1268413"/>
            <a:ext cx="8640762" cy="5160962"/>
          </a:xfrm>
        </p:spPr>
        <p:txBody>
          <a:bodyPr/>
          <a:lstStyle/>
          <a:p>
            <a:pPr eaLnBrk="1" hangingPunct="1">
              <a:buFont typeface="Wingdings" pitchFamily="2" charset="2"/>
              <a:buNone/>
            </a:pPr>
            <a:r>
              <a:rPr lang="nl-BE" altLang="nl-BE" sz="2000" u="sng" smtClean="0">
                <a:latin typeface="Arial" charset="0"/>
                <a:cs typeface="Arial" charset="0"/>
              </a:rPr>
              <a:t>Hoe de aanvraag voor de tussenkomst in de loonkost telesecretariaat</a:t>
            </a:r>
          </a:p>
          <a:p>
            <a:pPr eaLnBrk="1" hangingPunct="1">
              <a:spcBef>
                <a:spcPct val="0"/>
              </a:spcBef>
              <a:buFont typeface="Wingdings" pitchFamily="2" charset="2"/>
              <a:buNone/>
            </a:pPr>
            <a:r>
              <a:rPr lang="nl-BE" altLang="nl-BE" sz="2000" u="sng" smtClean="0">
                <a:latin typeface="Arial" charset="0"/>
                <a:cs typeface="Arial" charset="0"/>
              </a:rPr>
              <a:t>indienen?</a:t>
            </a:r>
          </a:p>
          <a:p>
            <a:pPr eaLnBrk="1" hangingPunct="1">
              <a:spcBef>
                <a:spcPct val="0"/>
              </a:spcBef>
              <a:buSzPct val="100000"/>
              <a:buFont typeface="Wingdings" pitchFamily="2" charset="2"/>
              <a:buNone/>
            </a:pPr>
            <a:endParaRPr lang="nl-BE" altLang="nl-BE" sz="2000" u="sng" smtClean="0">
              <a:latin typeface="Arial" charset="0"/>
              <a:cs typeface="Arial" charset="0"/>
            </a:endParaRPr>
          </a:p>
          <a:p>
            <a:pPr eaLnBrk="1" hangingPunct="1">
              <a:spcBef>
                <a:spcPct val="0"/>
              </a:spcBef>
              <a:buSzPct val="100000"/>
              <a:buFont typeface="Arial" charset="0"/>
              <a:buChar char="•"/>
            </a:pPr>
            <a:r>
              <a:rPr lang="nl-BE" altLang="nl-BE" sz="1800" smtClean="0">
                <a:latin typeface="Arial" charset="0"/>
                <a:cs typeface="Arial" charset="0"/>
              </a:rPr>
              <a:t>Model aanvraagformulier, ingevuld en ondertekend</a:t>
            </a:r>
          </a:p>
          <a:p>
            <a:pPr eaLnBrk="1" hangingPunct="1">
              <a:buSzPct val="100000"/>
              <a:buFont typeface="Arial" charset="0"/>
              <a:buChar char="•"/>
            </a:pPr>
            <a:r>
              <a:rPr lang="nl-BE" altLang="nl-BE" sz="1800" smtClean="0">
                <a:latin typeface="Arial" charset="0"/>
                <a:cs typeface="Arial" charset="0"/>
              </a:rPr>
              <a:t>Attest erkenning Riziv</a:t>
            </a:r>
          </a:p>
          <a:p>
            <a:pPr eaLnBrk="1" hangingPunct="1">
              <a:buSzPct val="100000"/>
              <a:buFont typeface="Arial" charset="0"/>
              <a:buChar char="•"/>
            </a:pPr>
            <a:r>
              <a:rPr lang="nl-BE" altLang="nl-BE" sz="1800" smtClean="0">
                <a:latin typeface="Arial" charset="0"/>
                <a:cs typeface="Arial" charset="0"/>
              </a:rPr>
              <a:t>Fotocopie ID( voor- en achterkant)</a:t>
            </a:r>
          </a:p>
          <a:p>
            <a:pPr eaLnBrk="1" hangingPunct="1">
              <a:buSzPct val="100000"/>
              <a:buFont typeface="Arial" charset="0"/>
              <a:buChar char="•"/>
            </a:pPr>
            <a:r>
              <a:rPr lang="nl-BE" altLang="nl-BE" sz="1800" smtClean="0">
                <a:latin typeface="Arial" charset="0"/>
                <a:cs typeface="Arial" charset="0"/>
              </a:rPr>
              <a:t>Desgevallend associatieovereenkomst</a:t>
            </a:r>
          </a:p>
          <a:p>
            <a:pPr eaLnBrk="1" hangingPunct="1">
              <a:buSzPct val="100000"/>
              <a:buFont typeface="Arial" charset="0"/>
              <a:buChar char="•"/>
            </a:pPr>
            <a:r>
              <a:rPr lang="nl-BE" altLang="nl-BE" sz="1800" smtClean="0">
                <a:latin typeface="Arial" charset="0"/>
                <a:cs typeface="Arial" charset="0"/>
              </a:rPr>
              <a:t>De overeenkomst tussen HA en telesecretariaat</a:t>
            </a:r>
          </a:p>
          <a:p>
            <a:pPr eaLnBrk="1" hangingPunct="1">
              <a:buSzPct val="100000"/>
              <a:buFont typeface="Arial" charset="0"/>
              <a:buChar char="•"/>
            </a:pPr>
            <a:r>
              <a:rPr lang="nl-BE" altLang="nl-BE" sz="1800" smtClean="0">
                <a:latin typeface="Arial" charset="0"/>
                <a:cs typeface="Arial" charset="0"/>
              </a:rPr>
              <a:t>Inlichtingen over de inhoud van de aangeboden diensten</a:t>
            </a:r>
          </a:p>
          <a:p>
            <a:pPr eaLnBrk="1" hangingPunct="1">
              <a:buFont typeface="Wingdings" pitchFamily="2" charset="2"/>
              <a:buNone/>
            </a:pPr>
            <a:endParaRPr lang="nl-BE" altLang="nl-BE" sz="1800" smtClean="0">
              <a:latin typeface="Arial" charset="0"/>
              <a:cs typeface="Arial" charset="0"/>
            </a:endParaRPr>
          </a:p>
          <a:p>
            <a:pPr eaLnBrk="1" hangingPunct="1">
              <a:buFont typeface="Wingdings" pitchFamily="2" charset="2"/>
              <a:buNone/>
            </a:pPr>
            <a:r>
              <a:rPr lang="nl-BE" altLang="nl-BE" sz="1800" b="1" smtClean="0">
                <a:latin typeface="Arial" charset="0"/>
                <a:cs typeface="Arial" charset="0"/>
              </a:rPr>
              <a:t>Let op !	</a:t>
            </a:r>
          </a:p>
          <a:p>
            <a:pPr eaLnBrk="1" hangingPunct="1">
              <a:buFont typeface="Wingdings" pitchFamily="2" charset="2"/>
              <a:buNone/>
            </a:pPr>
            <a:r>
              <a:rPr lang="nl-BE" altLang="nl-BE" sz="1800" smtClean="0">
                <a:latin typeface="Arial" charset="0"/>
                <a:cs typeface="Arial" charset="0"/>
              </a:rPr>
              <a:t>	Aanvragen moeten ingediend worden voor 30 juni van het jaar volgend op het jaar waarvoor de tussenkomst gevraagd wordt. </a:t>
            </a:r>
            <a:endParaRPr lang="nl-NL" altLang="nl-BE" sz="1800" smtClean="0">
              <a:latin typeface="Arial" charset="0"/>
              <a:cs typeface="Arial" charset="0"/>
            </a:endParaRPr>
          </a:p>
        </p:txBody>
      </p:sp>
      <p:sp>
        <p:nvSpPr>
          <p:cNvPr id="26627" name="Tijdelijke aanduiding voor dianummer 4"/>
          <p:cNvSpPr>
            <a:spLocks noGrp="1"/>
          </p:cNvSpPr>
          <p:nvPr>
            <p:ph type="sldNum" sz="quarter" idx="11"/>
          </p:nvPr>
        </p:nvSpPr>
        <p:spPr bwMode="auto">
          <a:noFill/>
          <a:ln>
            <a:miter lim="800000"/>
            <a:headEnd/>
            <a:tailEnd/>
          </a:ln>
        </p:spPr>
        <p:txBody>
          <a:bodyPr/>
          <a:lstStyle/>
          <a:p>
            <a:fld id="{EA318A2E-285B-4FA1-A141-21A5B76992C9}" type="slidenum">
              <a:rPr lang="nl-NL" altLang="nl-BE"/>
              <a:pPr/>
              <a:t>19</a:t>
            </a:fld>
            <a:endParaRPr lang="nl-NL" altLang="nl-BE"/>
          </a:p>
        </p:txBody>
      </p:sp>
      <p:sp>
        <p:nvSpPr>
          <p:cNvPr id="26628" name="Tekstvak 6"/>
          <p:cNvSpPr txBox="1">
            <a:spLocks noChangeArrowheads="1"/>
          </p:cNvSpPr>
          <p:nvPr/>
        </p:nvSpPr>
        <p:spPr bwMode="auto">
          <a:xfrm>
            <a:off x="3059113" y="6381750"/>
            <a:ext cx="3586162" cy="307975"/>
          </a:xfrm>
          <a:prstGeom prst="rect">
            <a:avLst/>
          </a:prstGeom>
          <a:noFill/>
          <a:ln w="9525">
            <a:noFill/>
            <a:miter lim="800000"/>
            <a:headEnd/>
            <a:tailEnd/>
          </a:ln>
        </p:spPr>
        <p:txBody>
          <a:bodyPr wrap="none">
            <a:spAutoFit/>
          </a:bodyPr>
          <a:lstStyle/>
          <a:p>
            <a:pPr eaLnBrk="1" hangingPunct="1"/>
            <a:r>
              <a:rPr lang="nl-BE" altLang="nl-BE" sz="1400"/>
              <a:t>Tegemoetkoming in kosten telesecretariaat</a:t>
            </a:r>
          </a:p>
        </p:txBody>
      </p:sp>
      <p:pic>
        <p:nvPicPr>
          <p:cNvPr id="26629" name="Afbeelding 6"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7"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11188" y="1125538"/>
            <a:ext cx="7777162" cy="1058862"/>
          </a:xfrm>
        </p:spPr>
        <p:txBody>
          <a:bodyPr>
            <a:normAutofit fontScale="90000"/>
          </a:bodyPr>
          <a:lstStyle/>
          <a:p>
            <a:pPr algn="ctr" eaLnBrk="1" fontAlgn="auto" hangingPunct="1">
              <a:spcAft>
                <a:spcPts val="0"/>
              </a:spcAft>
              <a:defRPr/>
            </a:pPr>
            <a:r>
              <a:rPr lang="nl-BE" sz="3600" b="1" dirty="0" smtClean="0">
                <a:effectLst>
                  <a:outerShdw blurRad="38100" dist="38100" dir="2700000" algn="tl">
                    <a:srgbClr val="000000">
                      <a:alpha val="43137"/>
                    </a:srgbClr>
                  </a:outerShdw>
                </a:effectLst>
              </a:rPr>
              <a:t>IMPULSEO</a:t>
            </a:r>
            <a:br>
              <a:rPr lang="nl-BE" sz="3600" b="1" dirty="0" smtClean="0">
                <a:effectLst>
                  <a:outerShdw blurRad="38100" dist="38100" dir="2700000" algn="tl">
                    <a:srgbClr val="000000">
                      <a:alpha val="43137"/>
                    </a:srgbClr>
                  </a:outerShdw>
                </a:effectLst>
              </a:rPr>
            </a:br>
            <a:r>
              <a:rPr lang="nl-BE" sz="3600" b="1" dirty="0" smtClean="0">
                <a:effectLst>
                  <a:outerShdw blurRad="38100" dist="38100" dir="2700000" algn="tl">
                    <a:srgbClr val="000000">
                      <a:alpha val="43137"/>
                    </a:srgbClr>
                  </a:outerShdw>
                </a:effectLst>
              </a:rPr>
              <a:t>Ondersteuning huisartsen</a:t>
            </a:r>
            <a:endParaRPr lang="nl-NL" sz="3600" b="1" dirty="0" smtClean="0">
              <a:effectLst>
                <a:outerShdw blurRad="38100" dist="38100" dir="2700000" algn="tl">
                  <a:srgbClr val="000000">
                    <a:alpha val="43137"/>
                  </a:srgbClr>
                </a:outerShdw>
              </a:effectLst>
            </a:endParaRPr>
          </a:p>
        </p:txBody>
      </p:sp>
      <p:sp>
        <p:nvSpPr>
          <p:cNvPr id="9219" name="Tijdelijke aanduiding voor dianummer 10"/>
          <p:cNvSpPr>
            <a:spLocks noGrp="1"/>
          </p:cNvSpPr>
          <p:nvPr>
            <p:ph type="sldNum" sz="quarter" idx="11"/>
          </p:nvPr>
        </p:nvSpPr>
        <p:spPr bwMode="auto">
          <a:noFill/>
          <a:ln>
            <a:miter lim="800000"/>
            <a:headEnd/>
            <a:tailEnd/>
          </a:ln>
        </p:spPr>
        <p:txBody>
          <a:bodyPr/>
          <a:lstStyle/>
          <a:p>
            <a:fld id="{F09867F3-CA00-4395-BD98-D25761FA5AA2}" type="slidenum">
              <a:rPr lang="nl-NL" altLang="nl-BE"/>
              <a:pPr/>
              <a:t>2</a:t>
            </a:fld>
            <a:endParaRPr lang="nl-NL" altLang="nl-BE"/>
          </a:p>
        </p:txBody>
      </p:sp>
      <p:sp>
        <p:nvSpPr>
          <p:cNvPr id="66563" name="Text Box 3"/>
          <p:cNvSpPr txBox="1">
            <a:spLocks noChangeArrowheads="1"/>
          </p:cNvSpPr>
          <p:nvPr/>
        </p:nvSpPr>
        <p:spPr bwMode="auto">
          <a:xfrm>
            <a:off x="285750" y="2571750"/>
            <a:ext cx="8640763" cy="3140075"/>
          </a:xfrm>
          <a:prstGeom prst="rect">
            <a:avLst/>
          </a:prstGeom>
          <a:noFill/>
          <a:ln w="9525">
            <a:noFill/>
            <a:miter lim="800000"/>
            <a:headEnd/>
            <a:tailEnd/>
          </a:ln>
          <a:effectLst/>
        </p:spPr>
        <p:txBody>
          <a:bodyPr>
            <a:spAutoFit/>
          </a:bodyPr>
          <a:lstStyle/>
          <a:p>
            <a:pPr marL="514350" indent="-514350" eaLnBrk="1" hangingPunct="1">
              <a:buFontTx/>
              <a:buAutoNum type="arabicPeriod"/>
              <a:defRPr/>
            </a:pPr>
            <a:r>
              <a:rPr lang="nl-BE" sz="2900" dirty="0">
                <a:solidFill>
                  <a:schemeClr val="accent1">
                    <a:lumMod val="75000"/>
                  </a:schemeClr>
                </a:solidFill>
                <a:cs typeface="+mn-cs"/>
              </a:rPr>
              <a:t>Tegemoetkoming voor vestigingen</a:t>
            </a:r>
          </a:p>
          <a:p>
            <a:pPr marL="514350" indent="-514350" eaLnBrk="1" hangingPunct="1">
              <a:buFontTx/>
              <a:buAutoNum type="arabicPeriod"/>
              <a:defRPr/>
            </a:pPr>
            <a:endParaRPr lang="nl-BE" sz="2800" dirty="0">
              <a:effectLst>
                <a:outerShdw blurRad="38100" dist="38100" dir="2700000" algn="tl">
                  <a:srgbClr val="010199"/>
                </a:outerShdw>
              </a:effectLst>
              <a:cs typeface="+mn-cs"/>
            </a:endParaRPr>
          </a:p>
          <a:p>
            <a:pPr marL="514350" indent="-514350" eaLnBrk="1" hangingPunct="1">
              <a:buFontTx/>
              <a:buAutoNum type="arabicPeriod"/>
              <a:defRPr/>
            </a:pPr>
            <a:r>
              <a:rPr lang="nl-BE" sz="2900" dirty="0">
                <a:solidFill>
                  <a:schemeClr val="accent1">
                    <a:lumMod val="75000"/>
                  </a:schemeClr>
                </a:solidFill>
                <a:cs typeface="+mn-cs"/>
              </a:rPr>
              <a:t>Tegemoetkoming in loonkosten</a:t>
            </a:r>
          </a:p>
          <a:p>
            <a:pPr marL="514350" indent="-514350" eaLnBrk="1" hangingPunct="1">
              <a:buFontTx/>
              <a:buAutoNum type="arabicPeriod"/>
              <a:defRPr/>
            </a:pPr>
            <a:endParaRPr lang="nl-BE" sz="2800" dirty="0">
              <a:effectLst>
                <a:outerShdw blurRad="38100" dist="38100" dir="2700000" algn="tl">
                  <a:srgbClr val="010199"/>
                </a:outerShdw>
              </a:effectLst>
              <a:cs typeface="+mn-cs"/>
            </a:endParaRPr>
          </a:p>
          <a:p>
            <a:pPr marL="514350" indent="-514350" eaLnBrk="1" hangingPunct="1">
              <a:buFontTx/>
              <a:buAutoNum type="arabicPeriod"/>
              <a:defRPr/>
            </a:pPr>
            <a:r>
              <a:rPr lang="nl-BE" sz="2900" dirty="0">
                <a:solidFill>
                  <a:schemeClr val="accent1">
                    <a:lumMod val="75000"/>
                  </a:schemeClr>
                </a:solidFill>
                <a:cs typeface="+mn-cs"/>
              </a:rPr>
              <a:t>Tegemoetkoming in kosten van </a:t>
            </a:r>
            <a:r>
              <a:rPr lang="nl-BE" sz="2900" dirty="0" err="1">
                <a:solidFill>
                  <a:schemeClr val="accent1">
                    <a:lumMod val="75000"/>
                  </a:schemeClr>
                </a:solidFill>
                <a:cs typeface="+mn-cs"/>
              </a:rPr>
              <a:t>telesecretariaat</a:t>
            </a:r>
            <a:endParaRPr lang="nl-BE" sz="2900" dirty="0">
              <a:solidFill>
                <a:schemeClr val="accent1">
                  <a:lumMod val="75000"/>
                </a:schemeClr>
              </a:solidFill>
              <a:cs typeface="+mn-cs"/>
            </a:endParaRPr>
          </a:p>
          <a:p>
            <a:pPr eaLnBrk="1" hangingPunct="1">
              <a:defRPr/>
            </a:pPr>
            <a:endParaRPr lang="nl-BE" sz="2800" dirty="0">
              <a:effectLst>
                <a:outerShdw blurRad="38100" dist="38100" dir="2700000" algn="tl">
                  <a:srgbClr val="010199"/>
                </a:outerShdw>
              </a:effectLst>
              <a:cs typeface="+mn-cs"/>
            </a:endParaRPr>
          </a:p>
          <a:p>
            <a:pPr eaLnBrk="1" hangingPunct="1">
              <a:defRPr/>
            </a:pPr>
            <a:r>
              <a:rPr lang="nl-BE" sz="2800" dirty="0">
                <a:effectLst>
                  <a:outerShdw blurRad="38100" dist="38100" dir="2700000" algn="tl">
                    <a:srgbClr val="010199"/>
                  </a:outerShdw>
                </a:effectLst>
                <a:cs typeface="+mn-cs"/>
              </a:rPr>
              <a:t>			</a:t>
            </a:r>
            <a:endParaRPr lang="nl-NL" sz="2800" dirty="0">
              <a:effectLst>
                <a:outerShdw blurRad="38100" dist="38100" dir="2700000" algn="tl">
                  <a:srgbClr val="010199"/>
                </a:outerShdw>
              </a:effectLst>
              <a:cs typeface="+mn-cs"/>
            </a:endParaRPr>
          </a:p>
        </p:txBody>
      </p:sp>
      <p:sp>
        <p:nvSpPr>
          <p:cNvPr id="66564" name="Text Box 4"/>
          <p:cNvSpPr txBox="1">
            <a:spLocks noChangeArrowheads="1"/>
          </p:cNvSpPr>
          <p:nvPr/>
        </p:nvSpPr>
        <p:spPr bwMode="auto">
          <a:xfrm>
            <a:off x="214313" y="3429000"/>
            <a:ext cx="8640762" cy="1384300"/>
          </a:xfrm>
          <a:prstGeom prst="rect">
            <a:avLst/>
          </a:prstGeom>
          <a:noFill/>
          <a:ln w="9525">
            <a:noFill/>
            <a:miter lim="800000"/>
            <a:headEnd/>
            <a:tailEnd/>
          </a:ln>
          <a:effectLst/>
        </p:spPr>
        <p:txBody>
          <a:bodyPr>
            <a:spAutoFit/>
          </a:bodyPr>
          <a:lstStyle/>
          <a:p>
            <a:pPr eaLnBrk="1" hangingPunct="1">
              <a:defRPr/>
            </a:pPr>
            <a:endParaRPr lang="nl-BE" sz="2800" dirty="0">
              <a:effectLst>
                <a:outerShdw blurRad="38100" dist="38100" dir="2700000" algn="tl">
                  <a:srgbClr val="010199"/>
                </a:outerShdw>
              </a:effectLst>
              <a:cs typeface="+mn-cs"/>
            </a:endParaRPr>
          </a:p>
          <a:p>
            <a:pPr eaLnBrk="1" hangingPunct="1">
              <a:defRPr/>
            </a:pPr>
            <a:endParaRPr lang="nl-BE" sz="2800" dirty="0">
              <a:effectLst>
                <a:outerShdw blurRad="38100" dist="38100" dir="2700000" algn="tl">
                  <a:srgbClr val="010199"/>
                </a:outerShdw>
              </a:effectLst>
              <a:cs typeface="+mn-cs"/>
            </a:endParaRPr>
          </a:p>
          <a:p>
            <a:pPr eaLnBrk="1" hangingPunct="1">
              <a:defRPr/>
            </a:pPr>
            <a:r>
              <a:rPr lang="nl-BE" sz="2800" dirty="0">
                <a:effectLst>
                  <a:outerShdw blurRad="38100" dist="38100" dir="2700000" algn="tl">
                    <a:srgbClr val="010199"/>
                  </a:outerShdw>
                </a:effectLst>
                <a:cs typeface="+mn-cs"/>
              </a:rPr>
              <a:t>						</a:t>
            </a:r>
            <a:endParaRPr lang="nl-NL" sz="2800" dirty="0">
              <a:effectLst>
                <a:outerShdw blurRad="38100" dist="38100" dir="2700000" algn="tl">
                  <a:srgbClr val="010199"/>
                </a:outerShdw>
              </a:effectLst>
              <a:cs typeface="+mn-cs"/>
            </a:endParaRPr>
          </a:p>
        </p:txBody>
      </p:sp>
      <p:sp>
        <p:nvSpPr>
          <p:cNvPr id="9222" name="Tekstvak 8"/>
          <p:cNvSpPr txBox="1">
            <a:spLocks noChangeArrowheads="1"/>
          </p:cNvSpPr>
          <p:nvPr/>
        </p:nvSpPr>
        <p:spPr bwMode="auto">
          <a:xfrm>
            <a:off x="2071688" y="1285875"/>
            <a:ext cx="184150" cy="369888"/>
          </a:xfrm>
          <a:prstGeom prst="rect">
            <a:avLst/>
          </a:prstGeom>
          <a:noFill/>
          <a:ln w="9525">
            <a:noFill/>
            <a:miter lim="800000"/>
            <a:headEnd/>
            <a:tailEnd/>
          </a:ln>
        </p:spPr>
        <p:txBody>
          <a:bodyPr wrap="none">
            <a:spAutoFit/>
          </a:bodyPr>
          <a:lstStyle/>
          <a:p>
            <a:pPr eaLnBrk="1" hangingPunct="1"/>
            <a:endParaRPr lang="nl-BE" altLang="nl-BE"/>
          </a:p>
        </p:txBody>
      </p:sp>
      <p:pic>
        <p:nvPicPr>
          <p:cNvPr id="9223"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9"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4"/>
                                        </p:tgtEl>
                                        <p:attrNameLst>
                                          <p:attrName>style.visibility</p:attrName>
                                        </p:attrNameLst>
                                      </p:cBhvr>
                                      <p:to>
                                        <p:strVal val="visible"/>
                                      </p:to>
                                    </p:set>
                                    <p:anim calcmode="lin" valueType="num">
                                      <p:cBhvr additive="base">
                                        <p:cTn id="7" dur="500" fill="hold"/>
                                        <p:tgtEl>
                                          <p:spTgt spid="66564"/>
                                        </p:tgtEl>
                                        <p:attrNameLst>
                                          <p:attrName>ppt_x</p:attrName>
                                        </p:attrNameLst>
                                      </p:cBhvr>
                                      <p:tavLst>
                                        <p:tav tm="0">
                                          <p:val>
                                            <p:strVal val="0-#ppt_w/2"/>
                                          </p:val>
                                        </p:tav>
                                        <p:tav tm="100000">
                                          <p:val>
                                            <p:strVal val="#ppt_x"/>
                                          </p:val>
                                        </p:tav>
                                      </p:tavLst>
                                    </p:anim>
                                    <p:anim calcmode="lin" valueType="num">
                                      <p:cBhvr additive="base">
                                        <p:cTn id="8" dur="500" fill="hold"/>
                                        <p:tgtEl>
                                          <p:spTgt spid="665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jdelijke aanduiding voor inhoud 2"/>
          <p:cNvSpPr>
            <a:spLocks noGrp="1"/>
          </p:cNvSpPr>
          <p:nvPr>
            <p:ph sz="quarter" idx="1"/>
          </p:nvPr>
        </p:nvSpPr>
        <p:spPr>
          <a:xfrm>
            <a:off x="1285875" y="1357313"/>
            <a:ext cx="6604000" cy="4500562"/>
          </a:xfrm>
        </p:spPr>
        <p:txBody>
          <a:bodyPr/>
          <a:lstStyle/>
          <a:p>
            <a:pPr eaLnBrk="1" hangingPunct="1">
              <a:lnSpc>
                <a:spcPct val="80000"/>
              </a:lnSpc>
              <a:buFont typeface="Wingdings" pitchFamily="2" charset="2"/>
              <a:buNone/>
            </a:pPr>
            <a:r>
              <a:rPr lang="nl-BE" altLang="nl-BE" sz="2500" u="sng" smtClean="0">
                <a:latin typeface="Arial" charset="0"/>
                <a:cs typeface="Arial" charset="0"/>
              </a:rPr>
              <a:t>Aanvraag via een erkend steunpunt</a:t>
            </a:r>
            <a:r>
              <a:rPr lang="nl-BE" altLang="nl-BE" sz="2500" smtClean="0">
                <a:latin typeface="Arial" charset="0"/>
                <a:cs typeface="Arial" charset="0"/>
              </a:rPr>
              <a:t>:</a:t>
            </a:r>
          </a:p>
          <a:p>
            <a:pPr eaLnBrk="1" hangingPunct="1">
              <a:lnSpc>
                <a:spcPct val="80000"/>
              </a:lnSpc>
              <a:buFont typeface="Wingdings" pitchFamily="2" charset="2"/>
              <a:buNone/>
            </a:pPr>
            <a:r>
              <a:rPr lang="nl-BE" altLang="nl-BE" sz="2500" smtClean="0">
                <a:latin typeface="Arial" charset="0"/>
                <a:cs typeface="Arial" charset="0"/>
              </a:rPr>
              <a:t>	</a:t>
            </a:r>
          </a:p>
          <a:p>
            <a:pPr eaLnBrk="1" hangingPunct="1">
              <a:lnSpc>
                <a:spcPct val="80000"/>
              </a:lnSpc>
              <a:buFont typeface="Wingdings" pitchFamily="2" charset="2"/>
              <a:buNone/>
            </a:pPr>
            <a:r>
              <a:rPr lang="nl-BE" altLang="nl-BE" sz="2500" smtClean="0">
                <a:latin typeface="Arial" charset="0"/>
                <a:cs typeface="Arial" charset="0"/>
              </a:rPr>
              <a:t>	</a:t>
            </a:r>
            <a:r>
              <a:rPr lang="nl-BE" altLang="nl-BE" sz="2500" b="1" smtClean="0">
                <a:latin typeface="Arial" charset="0"/>
                <a:cs typeface="Arial" charset="0"/>
              </a:rPr>
              <a:t>ASGB</a:t>
            </a:r>
          </a:p>
          <a:p>
            <a:pPr eaLnBrk="1" hangingPunct="1">
              <a:lnSpc>
                <a:spcPct val="80000"/>
              </a:lnSpc>
              <a:buFont typeface="Wingdings" pitchFamily="2" charset="2"/>
              <a:buNone/>
            </a:pPr>
            <a:r>
              <a:rPr lang="nl-BE" altLang="nl-BE" sz="2500" smtClean="0">
                <a:latin typeface="Arial" charset="0"/>
                <a:cs typeface="Arial" charset="0"/>
              </a:rPr>
              <a:t>	Prins Boudewijnlaan 1</a:t>
            </a:r>
          </a:p>
          <a:p>
            <a:pPr eaLnBrk="1" hangingPunct="1">
              <a:lnSpc>
                <a:spcPct val="80000"/>
              </a:lnSpc>
              <a:buFont typeface="Wingdings" pitchFamily="2" charset="2"/>
              <a:buNone/>
            </a:pPr>
            <a:r>
              <a:rPr lang="nl-BE" altLang="nl-BE" sz="2500" smtClean="0">
                <a:latin typeface="Arial" charset="0"/>
                <a:cs typeface="Arial" charset="0"/>
              </a:rPr>
              <a:t>	2550 Kontich</a:t>
            </a:r>
            <a:endParaRPr lang="nl-NL" altLang="nl-BE" sz="2500" smtClean="0">
              <a:latin typeface="Arial" charset="0"/>
              <a:cs typeface="Arial" charset="0"/>
            </a:endParaRPr>
          </a:p>
          <a:p>
            <a:pPr eaLnBrk="1" hangingPunct="1">
              <a:buFont typeface="Wingdings" pitchFamily="2" charset="2"/>
              <a:buNone/>
            </a:pPr>
            <a:r>
              <a:rPr lang="nl-BE" altLang="nl-BE" sz="2500" smtClean="0">
                <a:latin typeface="Arial" charset="0"/>
                <a:cs typeface="Arial" charset="0"/>
              </a:rPr>
              <a:t>	Tel.  03/238 49 48</a:t>
            </a:r>
          </a:p>
          <a:p>
            <a:pPr eaLnBrk="1" hangingPunct="1">
              <a:buFont typeface="Wingdings" pitchFamily="2" charset="2"/>
              <a:buNone/>
            </a:pPr>
            <a:r>
              <a:rPr lang="nl-BE" altLang="nl-BE" sz="2500" smtClean="0">
                <a:latin typeface="Arial" charset="0"/>
                <a:cs typeface="Arial" charset="0"/>
              </a:rPr>
              <a:t>	Fax. 03/216 30 64</a:t>
            </a:r>
          </a:p>
          <a:p>
            <a:pPr eaLnBrk="1" hangingPunct="1">
              <a:buFont typeface="Wingdings" pitchFamily="2" charset="2"/>
              <a:buNone/>
            </a:pPr>
            <a:r>
              <a:rPr lang="nl-BE" altLang="nl-BE" sz="2500" smtClean="0">
                <a:latin typeface="Arial" charset="0"/>
                <a:cs typeface="Arial" charset="0"/>
              </a:rPr>
              <a:t>	E-mail    </a:t>
            </a:r>
            <a:r>
              <a:rPr lang="nl-BE" altLang="nl-BE" sz="2500" smtClean="0">
                <a:latin typeface="Arial" charset="0"/>
                <a:cs typeface="Arial" charset="0"/>
                <a:hlinkClick r:id="rId2"/>
              </a:rPr>
              <a:t>info@asgb.be</a:t>
            </a:r>
            <a:endParaRPr lang="nl-BE" altLang="nl-BE" sz="2500" smtClean="0">
              <a:latin typeface="Arial" charset="0"/>
              <a:cs typeface="Arial" charset="0"/>
            </a:endParaRPr>
          </a:p>
          <a:p>
            <a:pPr eaLnBrk="1" hangingPunct="1">
              <a:buFont typeface="Wingdings" pitchFamily="2" charset="2"/>
              <a:buNone/>
            </a:pPr>
            <a:r>
              <a:rPr lang="nl-BE" altLang="nl-BE" sz="2500" smtClean="0">
                <a:latin typeface="Arial" charset="0"/>
                <a:cs typeface="Arial" charset="0"/>
              </a:rPr>
              <a:t>	Website  </a:t>
            </a:r>
            <a:r>
              <a:rPr lang="nl-BE" altLang="nl-BE" sz="2500" smtClean="0">
                <a:latin typeface="Arial" charset="0"/>
                <a:cs typeface="Arial" charset="0"/>
                <a:hlinkClick r:id="rId3"/>
              </a:rPr>
              <a:t>www.asgb.be</a:t>
            </a:r>
            <a:endParaRPr lang="nl-BE" altLang="nl-BE" sz="2500" smtClean="0">
              <a:latin typeface="Arial" charset="0"/>
              <a:cs typeface="Arial" charset="0"/>
            </a:endParaRPr>
          </a:p>
          <a:p>
            <a:pPr eaLnBrk="1" hangingPunct="1">
              <a:buFont typeface="Wingdings" pitchFamily="2" charset="2"/>
              <a:buNone/>
            </a:pPr>
            <a:endParaRPr lang="nl-BE" altLang="nl-BE" sz="2500" smtClean="0"/>
          </a:p>
        </p:txBody>
      </p:sp>
      <p:sp>
        <p:nvSpPr>
          <p:cNvPr id="27651" name="Tijdelijke aanduiding voor dianummer 4"/>
          <p:cNvSpPr>
            <a:spLocks noGrp="1"/>
          </p:cNvSpPr>
          <p:nvPr>
            <p:ph type="sldNum" sz="quarter" idx="11"/>
          </p:nvPr>
        </p:nvSpPr>
        <p:spPr bwMode="auto">
          <a:noFill/>
          <a:ln>
            <a:miter lim="800000"/>
            <a:headEnd/>
            <a:tailEnd/>
          </a:ln>
        </p:spPr>
        <p:txBody>
          <a:bodyPr/>
          <a:lstStyle/>
          <a:p>
            <a:fld id="{6FE32A11-FA41-46FA-A693-CEAA097F51AC}" type="slidenum">
              <a:rPr lang="nl-NL" altLang="nl-BE"/>
              <a:pPr/>
              <a:t>20</a:t>
            </a:fld>
            <a:endParaRPr lang="nl-NL" altLang="nl-BE"/>
          </a:p>
        </p:txBody>
      </p:sp>
      <p:pic>
        <p:nvPicPr>
          <p:cNvPr id="27652" name="Afbeelding 5" descr="logo Cartel-entt"/>
          <p:cNvPicPr>
            <a:picLocks noChangeAspect="1" noChangeArrowheads="1"/>
          </p:cNvPicPr>
          <p:nvPr/>
        </p:nvPicPr>
        <p:blipFill>
          <a:blip r:embed="rId4" cstate="print"/>
          <a:srcRect/>
          <a:stretch>
            <a:fillRect/>
          </a:stretch>
        </p:blipFill>
        <p:spPr bwMode="auto">
          <a:xfrm>
            <a:off x="571500" y="214313"/>
            <a:ext cx="642938" cy="604837"/>
          </a:xfrm>
          <a:prstGeom prst="rect">
            <a:avLst/>
          </a:prstGeom>
          <a:noFill/>
          <a:ln w="9525">
            <a:noFill/>
            <a:miter lim="800000"/>
            <a:headEnd/>
            <a:tailEnd/>
          </a:ln>
        </p:spPr>
      </p:pic>
      <p:sp>
        <p:nvSpPr>
          <p:cNvPr id="27653" name="Tekstvak 7"/>
          <p:cNvSpPr txBox="1">
            <a:spLocks noChangeArrowheads="1"/>
          </p:cNvSpPr>
          <p:nvPr/>
        </p:nvSpPr>
        <p:spPr bwMode="auto">
          <a:xfrm>
            <a:off x="3143250" y="2214563"/>
            <a:ext cx="184150" cy="369887"/>
          </a:xfrm>
          <a:prstGeom prst="rect">
            <a:avLst/>
          </a:prstGeom>
          <a:noFill/>
          <a:ln w="9525">
            <a:noFill/>
            <a:miter lim="800000"/>
            <a:headEnd/>
            <a:tailEnd/>
          </a:ln>
        </p:spPr>
        <p:txBody>
          <a:bodyPr wrap="none">
            <a:spAutoFit/>
          </a:bodyPr>
          <a:lstStyle/>
          <a:p>
            <a:pPr eaLnBrk="1" hangingPunct="1"/>
            <a:endParaRPr lang="nl-BE" altLang="nl-BE"/>
          </a:p>
        </p:txBody>
      </p:sp>
      <p:sp>
        <p:nvSpPr>
          <p:cNvPr id="9"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28625" y="1428750"/>
            <a:ext cx="8101013" cy="684213"/>
          </a:xfrm>
        </p:spPr>
        <p:txBody>
          <a:bodyPr/>
          <a:lstStyle/>
          <a:p>
            <a:pPr eaLnBrk="1" fontAlgn="auto" hangingPunct="1">
              <a:spcAft>
                <a:spcPts val="0"/>
              </a:spcAft>
              <a:defRPr/>
            </a:pPr>
            <a:r>
              <a:rPr lang="nl-BE" sz="3200" b="1" dirty="0" smtClean="0">
                <a:solidFill>
                  <a:schemeClr val="accent1">
                    <a:lumMod val="75000"/>
                  </a:schemeClr>
                </a:solidFill>
                <a:latin typeface="Arial" pitchFamily="34" charset="0"/>
                <a:cs typeface="Arial" pitchFamily="34" charset="0"/>
              </a:rPr>
              <a:t>1.</a:t>
            </a:r>
            <a:r>
              <a:rPr lang="nl-BE" sz="3200" b="1" dirty="0" smtClean="0">
                <a:latin typeface="Arial" pitchFamily="34" charset="0"/>
                <a:cs typeface="Arial" pitchFamily="34" charset="0"/>
              </a:rPr>
              <a:t>  </a:t>
            </a:r>
            <a:r>
              <a:rPr lang="nl-BE" sz="3200" b="1" dirty="0" smtClean="0">
                <a:solidFill>
                  <a:schemeClr val="accent1">
                    <a:lumMod val="75000"/>
                  </a:schemeClr>
                </a:solidFill>
                <a:latin typeface="Arial" pitchFamily="34" charset="0"/>
                <a:cs typeface="Arial" pitchFamily="34" charset="0"/>
              </a:rPr>
              <a:t>Tegemoetkoming</a:t>
            </a:r>
            <a:r>
              <a:rPr lang="nl-BE" sz="3200" b="1" dirty="0" smtClean="0">
                <a:latin typeface="Arial" pitchFamily="34" charset="0"/>
                <a:cs typeface="Arial" pitchFamily="34" charset="0"/>
              </a:rPr>
              <a:t> voor vestigingen</a:t>
            </a:r>
            <a:endParaRPr lang="nl-NL" sz="3200" b="1" dirty="0" smtClean="0">
              <a:latin typeface="Arial" pitchFamily="34" charset="0"/>
              <a:cs typeface="Arial" pitchFamily="34" charset="0"/>
            </a:endParaRPr>
          </a:p>
        </p:txBody>
      </p:sp>
      <p:sp>
        <p:nvSpPr>
          <p:cNvPr id="10243" name="Tijdelijke aanduiding voor dianummer 5"/>
          <p:cNvSpPr>
            <a:spLocks noGrp="1"/>
          </p:cNvSpPr>
          <p:nvPr>
            <p:ph type="sldNum" sz="quarter" idx="11"/>
          </p:nvPr>
        </p:nvSpPr>
        <p:spPr bwMode="auto">
          <a:noFill/>
          <a:ln>
            <a:miter lim="800000"/>
            <a:headEnd/>
            <a:tailEnd/>
          </a:ln>
        </p:spPr>
        <p:txBody>
          <a:bodyPr/>
          <a:lstStyle/>
          <a:p>
            <a:fld id="{30BACD7F-0CE3-4E96-8456-8D979F6EFE61}" type="slidenum">
              <a:rPr lang="nl-NL" altLang="nl-BE"/>
              <a:pPr/>
              <a:t>3</a:t>
            </a:fld>
            <a:endParaRPr lang="nl-NL" altLang="nl-BE"/>
          </a:p>
        </p:txBody>
      </p:sp>
      <p:sp>
        <p:nvSpPr>
          <p:cNvPr id="64515" name="Text Box 3"/>
          <p:cNvSpPr txBox="1">
            <a:spLocks noChangeArrowheads="1"/>
          </p:cNvSpPr>
          <p:nvPr/>
        </p:nvSpPr>
        <p:spPr bwMode="auto">
          <a:xfrm>
            <a:off x="357188" y="2500313"/>
            <a:ext cx="8391525" cy="3170237"/>
          </a:xfrm>
          <a:prstGeom prst="rect">
            <a:avLst/>
          </a:prstGeom>
          <a:noFill/>
          <a:ln w="9525">
            <a:noFill/>
            <a:miter lim="800000"/>
            <a:headEnd/>
            <a:tailEnd/>
          </a:ln>
          <a:effectLst/>
        </p:spPr>
        <p:txBody>
          <a:bodyPr>
            <a:spAutoFit/>
          </a:bodyPr>
          <a:lstStyle/>
          <a:p>
            <a:pPr marL="514350" indent="-514350" eaLnBrk="1" hangingPunct="1">
              <a:buFontTx/>
              <a:buAutoNum type="arabicPeriod"/>
              <a:defRPr/>
            </a:pPr>
            <a:r>
              <a:rPr lang="nl-BE" sz="2000" dirty="0">
                <a:cs typeface="+mn-cs"/>
              </a:rPr>
              <a:t>Installatietussenkomst voor starters</a:t>
            </a:r>
          </a:p>
          <a:p>
            <a:pPr eaLnBrk="1" hangingPunct="1">
              <a:defRPr/>
            </a:pPr>
            <a:r>
              <a:rPr lang="nl-BE" sz="2000" dirty="0">
                <a:cs typeface="+mn-cs"/>
              </a:rPr>
              <a:t>	- renteloze lening van max. € 15.000</a:t>
            </a:r>
          </a:p>
          <a:p>
            <a:pPr eaLnBrk="1" hangingPunct="1">
              <a:defRPr/>
            </a:pPr>
            <a:endParaRPr lang="nl-BE" sz="2000" dirty="0">
              <a:cs typeface="+mn-cs"/>
            </a:endParaRPr>
          </a:p>
          <a:p>
            <a:pPr eaLnBrk="1" hangingPunct="1">
              <a:defRPr/>
            </a:pPr>
            <a:endParaRPr lang="nl-BE" sz="2000" dirty="0">
              <a:cs typeface="+mn-cs"/>
            </a:endParaRPr>
          </a:p>
          <a:p>
            <a:pPr marL="514350" indent="-514350" eaLnBrk="1" hangingPunct="1">
              <a:buFontTx/>
              <a:buAutoNum type="arabicPeriod" startAt="2"/>
              <a:defRPr/>
            </a:pPr>
            <a:r>
              <a:rPr lang="nl-BE" sz="2000" dirty="0">
                <a:cs typeface="+mn-cs"/>
              </a:rPr>
              <a:t>Installatietussenkomst voor vestiging in bepaalde zones.</a:t>
            </a:r>
          </a:p>
          <a:p>
            <a:pPr eaLnBrk="1" hangingPunct="1">
              <a:defRPr/>
            </a:pPr>
            <a:r>
              <a:rPr lang="nl-BE" sz="2000" dirty="0">
                <a:cs typeface="+mn-cs"/>
              </a:rPr>
              <a:t>	- premie van € 20.000</a:t>
            </a:r>
          </a:p>
          <a:p>
            <a:pPr eaLnBrk="1" hangingPunct="1">
              <a:defRPr/>
            </a:pPr>
            <a:endParaRPr lang="nl-BE" sz="2000" dirty="0">
              <a:cs typeface="+mn-cs"/>
            </a:endParaRPr>
          </a:p>
          <a:p>
            <a:pPr eaLnBrk="1" hangingPunct="1">
              <a:defRPr/>
            </a:pPr>
            <a:endParaRPr lang="nl-BE" sz="2000" dirty="0">
              <a:cs typeface="+mn-cs"/>
            </a:endParaRPr>
          </a:p>
          <a:p>
            <a:pPr eaLnBrk="1" hangingPunct="1">
              <a:defRPr/>
            </a:pPr>
            <a:r>
              <a:rPr lang="nl-BE" sz="2000" dirty="0">
                <a:cs typeface="+mn-cs"/>
              </a:rPr>
              <a:t>			</a:t>
            </a:r>
            <a:r>
              <a:rPr lang="nl-BE" sz="2000" dirty="0">
                <a:solidFill>
                  <a:srgbClr val="FF0000"/>
                </a:solidFill>
                <a:cs typeface="+mn-cs"/>
              </a:rPr>
              <a:t>OPGELET!</a:t>
            </a:r>
          </a:p>
          <a:p>
            <a:pPr eaLnBrk="1" hangingPunct="1">
              <a:defRPr/>
            </a:pPr>
            <a:r>
              <a:rPr lang="nl-BE" sz="2000" dirty="0">
                <a:solidFill>
                  <a:srgbClr val="FF0000"/>
                </a:solidFill>
                <a:cs typeface="+mn-cs"/>
              </a:rPr>
              <a:t>Brussels Gewest geen renteloze lening maar premie van € 25.000</a:t>
            </a:r>
          </a:p>
        </p:txBody>
      </p:sp>
      <p:sp>
        <p:nvSpPr>
          <p:cNvPr id="64517" name="Text Box 5"/>
          <p:cNvSpPr txBox="1">
            <a:spLocks noChangeArrowheads="1"/>
          </p:cNvSpPr>
          <p:nvPr/>
        </p:nvSpPr>
        <p:spPr bwMode="auto">
          <a:xfrm>
            <a:off x="65088" y="3141663"/>
            <a:ext cx="8064500" cy="2032000"/>
          </a:xfrm>
          <a:prstGeom prst="rect">
            <a:avLst/>
          </a:prstGeom>
          <a:noFill/>
          <a:ln w="9525">
            <a:noFill/>
            <a:miter lim="800000"/>
            <a:headEnd/>
            <a:tailEnd/>
          </a:ln>
          <a:effectLst/>
        </p:spPr>
        <p:txBody>
          <a:bodyPr>
            <a:spAutoFit/>
          </a:bodyPr>
          <a:lstStyle/>
          <a:p>
            <a:pPr eaLnBrk="1" hangingPunct="1">
              <a:defRPr/>
            </a:pPr>
            <a:endParaRPr lang="nl-BE" sz="2800" dirty="0">
              <a:effectLst>
                <a:outerShdw blurRad="38100" dist="38100" dir="2700000" algn="tl">
                  <a:srgbClr val="010199"/>
                </a:outerShdw>
              </a:effectLst>
              <a:cs typeface="+mn-cs"/>
            </a:endParaRPr>
          </a:p>
          <a:p>
            <a:pPr eaLnBrk="1" hangingPunct="1">
              <a:defRPr/>
            </a:pPr>
            <a:r>
              <a:rPr lang="nl-BE" sz="2800" dirty="0">
                <a:effectLst>
                  <a:outerShdw blurRad="38100" dist="38100" dir="2700000" algn="tl">
                    <a:srgbClr val="010199"/>
                  </a:outerShdw>
                </a:effectLst>
                <a:cs typeface="+mn-cs"/>
              </a:rPr>
              <a:t>			</a:t>
            </a:r>
          </a:p>
          <a:p>
            <a:pPr eaLnBrk="1" hangingPunct="1">
              <a:defRPr/>
            </a:pPr>
            <a:endParaRPr lang="nl-BE" sz="2800" dirty="0">
              <a:effectLst>
                <a:outerShdw blurRad="38100" dist="38100" dir="2700000" algn="tl">
                  <a:srgbClr val="010199"/>
                </a:outerShdw>
              </a:effectLst>
              <a:cs typeface="+mn-cs"/>
            </a:endParaRPr>
          </a:p>
          <a:p>
            <a:pPr eaLnBrk="1" hangingPunct="1">
              <a:spcBef>
                <a:spcPct val="50000"/>
              </a:spcBef>
              <a:defRPr/>
            </a:pPr>
            <a:endParaRPr lang="nl-NL" sz="2800" dirty="0">
              <a:effectLst>
                <a:outerShdw blurRad="38100" dist="38100" dir="2700000" algn="tl">
                  <a:srgbClr val="010199"/>
                </a:outerShdw>
              </a:effectLst>
              <a:cs typeface="+mn-cs"/>
            </a:endParaRPr>
          </a:p>
        </p:txBody>
      </p:sp>
      <p:sp>
        <p:nvSpPr>
          <p:cNvPr id="10246" name="Tekstvak 7"/>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0247" name="Afbeelding 12" descr="logo Cartel-entt"/>
          <p:cNvPicPr>
            <a:picLocks noChangeAspect="1" noChangeArrowheads="1"/>
          </p:cNvPicPr>
          <p:nvPr/>
        </p:nvPicPr>
        <p:blipFill>
          <a:blip r:embed="rId2" cstate="print"/>
          <a:srcRect/>
          <a:stretch>
            <a:fillRect/>
          </a:stretch>
        </p:blipFill>
        <p:spPr bwMode="auto">
          <a:xfrm>
            <a:off x="500063" y="285750"/>
            <a:ext cx="642937" cy="604838"/>
          </a:xfrm>
          <a:prstGeom prst="rect">
            <a:avLst/>
          </a:prstGeom>
          <a:noFill/>
          <a:ln w="9525">
            <a:noFill/>
            <a:miter lim="800000"/>
            <a:headEnd/>
            <a:tailEnd/>
          </a:ln>
        </p:spPr>
      </p:pic>
      <p:sp>
        <p:nvSpPr>
          <p:cNvPr id="10"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7"/>
                                        </p:tgtEl>
                                        <p:attrNameLst>
                                          <p:attrName>style.visibility</p:attrName>
                                        </p:attrNameLst>
                                      </p:cBhvr>
                                      <p:to>
                                        <p:strVal val="visible"/>
                                      </p:to>
                                    </p:set>
                                    <p:anim calcmode="lin" valueType="num">
                                      <p:cBhvr additive="base">
                                        <p:cTn id="7" dur="500" fill="hold"/>
                                        <p:tgtEl>
                                          <p:spTgt spid="64517"/>
                                        </p:tgtEl>
                                        <p:attrNameLst>
                                          <p:attrName>ppt_x</p:attrName>
                                        </p:attrNameLst>
                                      </p:cBhvr>
                                      <p:tavLst>
                                        <p:tav tm="0">
                                          <p:val>
                                            <p:strVal val="0-#ppt_w/2"/>
                                          </p:val>
                                        </p:tav>
                                        <p:tav tm="100000">
                                          <p:val>
                                            <p:strVal val="#ppt_x"/>
                                          </p:val>
                                        </p:tav>
                                      </p:tavLst>
                                    </p:anim>
                                    <p:anim calcmode="lin" valueType="num">
                                      <p:cBhvr additive="base">
                                        <p:cTn id="8" dur="500" fill="hold"/>
                                        <p:tgtEl>
                                          <p:spTgt spid="645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sz="quarter" idx="1"/>
          </p:nvPr>
        </p:nvSpPr>
        <p:spPr>
          <a:xfrm>
            <a:off x="571500" y="1357313"/>
            <a:ext cx="7772400" cy="4572000"/>
          </a:xfrm>
        </p:spPr>
        <p:txBody>
          <a:bodyPr/>
          <a:lstStyle/>
          <a:p>
            <a:pPr marL="0" indent="0" eaLnBrk="1" hangingPunct="1">
              <a:lnSpc>
                <a:spcPct val="80000"/>
              </a:lnSpc>
              <a:buFont typeface="Wingdings" pitchFamily="2" charset="2"/>
              <a:buNone/>
              <a:tabLst>
                <a:tab pos="0" algn="l"/>
                <a:tab pos="282575" algn="l"/>
              </a:tabLst>
            </a:pPr>
            <a:r>
              <a:rPr lang="nl-BE" altLang="nl-BE" b="1" smtClean="0">
                <a:latin typeface="Arial" charset="0"/>
                <a:cs typeface="Arial" charset="0"/>
              </a:rPr>
              <a:t>Installatietussenkomst voor </a:t>
            </a:r>
            <a:r>
              <a:rPr lang="nl-BE" altLang="nl-BE" b="1" smtClean="0">
                <a:solidFill>
                  <a:srgbClr val="FF0000"/>
                </a:solidFill>
                <a:latin typeface="Arial" charset="0"/>
                <a:cs typeface="Arial" charset="0"/>
              </a:rPr>
              <a:t>starters</a:t>
            </a:r>
          </a:p>
          <a:p>
            <a:pPr marL="0" indent="0" eaLnBrk="1" hangingPunct="1">
              <a:lnSpc>
                <a:spcPct val="80000"/>
              </a:lnSpc>
              <a:buFontTx/>
              <a:buAutoNum type="arabicPlain" startAt="2"/>
              <a:tabLst>
                <a:tab pos="0" algn="l"/>
                <a:tab pos="282575" algn="l"/>
              </a:tabLst>
            </a:pPr>
            <a:endParaRPr lang="nl-BE" altLang="nl-BE" b="1" smtClean="0">
              <a:latin typeface="Arial" charset="0"/>
              <a:cs typeface="Arial" charset="0"/>
            </a:endParaRPr>
          </a:p>
          <a:p>
            <a:pPr marL="0" indent="0" eaLnBrk="1" hangingPunct="1">
              <a:lnSpc>
                <a:spcPct val="80000"/>
              </a:lnSpc>
              <a:buFont typeface="Wingdings" pitchFamily="2" charset="2"/>
              <a:buNone/>
              <a:tabLst>
                <a:tab pos="0" algn="l"/>
                <a:tab pos="282575" algn="l"/>
              </a:tabLst>
            </a:pPr>
            <a:r>
              <a:rPr lang="nl-BE" altLang="nl-BE" sz="2000" b="1" u="sng" smtClean="0">
                <a:latin typeface="Arial" charset="0"/>
                <a:cs typeface="Arial" charset="0"/>
              </a:rPr>
              <a:t>RENTELOZE LENING</a:t>
            </a:r>
          </a:p>
          <a:p>
            <a:pPr marL="0" indent="0" eaLnBrk="1" hangingPunct="1">
              <a:lnSpc>
                <a:spcPct val="80000"/>
              </a:lnSpc>
              <a:buFontTx/>
              <a:buNone/>
              <a:tabLst>
                <a:tab pos="0" algn="l"/>
                <a:tab pos="282575" algn="l"/>
              </a:tabLst>
            </a:pPr>
            <a:endParaRPr lang="nl-BE" altLang="nl-BE" b="1" u="sng" smtClean="0">
              <a:latin typeface="Arial" charset="0"/>
              <a:cs typeface="Arial" charset="0"/>
            </a:endParaRPr>
          </a:p>
          <a:p>
            <a:pPr marL="0" indent="0" eaLnBrk="1" hangingPunct="1">
              <a:lnSpc>
                <a:spcPct val="80000"/>
              </a:lnSpc>
              <a:buFontTx/>
              <a:buNone/>
              <a:tabLst>
                <a:tab pos="0" algn="l"/>
                <a:tab pos="282575" algn="l"/>
              </a:tabLst>
            </a:pPr>
            <a:r>
              <a:rPr lang="nl-BE" altLang="nl-BE" sz="1800" u="sng" smtClean="0">
                <a:latin typeface="Arial" charset="0"/>
                <a:cs typeface="Arial" charset="0"/>
              </a:rPr>
              <a:t>Voorwaarden</a:t>
            </a:r>
            <a:r>
              <a:rPr lang="nl-BE" altLang="nl-BE" sz="1800" smtClean="0">
                <a:latin typeface="Arial" charset="0"/>
                <a:cs typeface="Arial" charset="0"/>
              </a:rPr>
              <a:t>:</a:t>
            </a:r>
          </a:p>
          <a:p>
            <a:pPr marL="0" indent="0" eaLnBrk="1" hangingPunct="1">
              <a:lnSpc>
                <a:spcPct val="80000"/>
              </a:lnSpc>
              <a:buSzPct val="100000"/>
              <a:buFont typeface="Arial" charset="0"/>
              <a:buChar char="•"/>
              <a:tabLst>
                <a:tab pos="0" algn="l"/>
                <a:tab pos="282575" algn="l"/>
              </a:tabLst>
            </a:pPr>
            <a:r>
              <a:rPr lang="nl-BE" altLang="nl-BE" sz="1800" smtClean="0">
                <a:latin typeface="Arial" charset="0"/>
                <a:cs typeface="Arial" charset="0"/>
              </a:rPr>
              <a:t>  Eerste vestiging </a:t>
            </a:r>
            <a:r>
              <a:rPr lang="nl-BE" altLang="nl-BE" sz="1800" u="sng" smtClean="0">
                <a:latin typeface="Arial" charset="0"/>
                <a:cs typeface="Arial" charset="0"/>
              </a:rPr>
              <a:t>NA</a:t>
            </a:r>
            <a:r>
              <a:rPr lang="nl-BE" altLang="nl-BE" sz="1800" smtClean="0">
                <a:latin typeface="Arial" charset="0"/>
                <a:cs typeface="Arial" charset="0"/>
              </a:rPr>
              <a:t> 1/7/2006 binnen de 4 jaar na erkenning als huisarts 	   of terugkeer uit ontwikkelingsland.</a:t>
            </a:r>
          </a:p>
          <a:p>
            <a:pPr marL="0" indent="0" eaLnBrk="1" hangingPunct="1">
              <a:lnSpc>
                <a:spcPct val="80000"/>
              </a:lnSpc>
              <a:buFont typeface="Wingdings" pitchFamily="2" charset="2"/>
              <a:buNone/>
              <a:tabLst>
                <a:tab pos="0" algn="l"/>
                <a:tab pos="282575" algn="l"/>
              </a:tabLst>
            </a:pPr>
            <a:r>
              <a:rPr lang="nl-BE" altLang="nl-BE" sz="1800" smtClean="0">
                <a:latin typeface="Arial" charset="0"/>
                <a:cs typeface="Arial" charset="0"/>
              </a:rPr>
              <a:t>   Bij aankoop onroerend goed voor praktijk kan premie reeds aangevraagd   </a:t>
            </a:r>
          </a:p>
          <a:p>
            <a:pPr marL="0" indent="0" eaLnBrk="1" hangingPunct="1">
              <a:lnSpc>
                <a:spcPct val="80000"/>
              </a:lnSpc>
              <a:buFont typeface="Wingdings" pitchFamily="2" charset="2"/>
              <a:buNone/>
              <a:tabLst>
                <a:tab pos="0" algn="l"/>
                <a:tab pos="282575" algn="l"/>
              </a:tabLst>
            </a:pPr>
            <a:r>
              <a:rPr lang="nl-BE" altLang="nl-BE" sz="1800" smtClean="0">
                <a:latin typeface="Arial" charset="0"/>
                <a:cs typeface="Arial" charset="0"/>
              </a:rPr>
              <a:t>	   worden tot 1 jaar vóór de erkenning.	</a:t>
            </a:r>
          </a:p>
          <a:p>
            <a:pPr marL="0" indent="0" eaLnBrk="1" hangingPunct="1">
              <a:lnSpc>
                <a:spcPct val="80000"/>
              </a:lnSpc>
              <a:buFontTx/>
              <a:buNone/>
              <a:tabLst>
                <a:tab pos="0" algn="l"/>
                <a:tab pos="282575" algn="l"/>
              </a:tabLst>
            </a:pPr>
            <a:r>
              <a:rPr lang="nl-BE" altLang="nl-BE" sz="1800" smtClean="0">
                <a:latin typeface="Arial" charset="0"/>
                <a:cs typeface="Arial" charset="0"/>
              </a:rPr>
              <a:t>	   Installatiedatum is de datum van inschrijving in de wachtdienst.</a:t>
            </a:r>
          </a:p>
          <a:p>
            <a:pPr marL="0" indent="0" eaLnBrk="1" hangingPunct="1">
              <a:lnSpc>
                <a:spcPct val="80000"/>
              </a:lnSpc>
              <a:buFontTx/>
              <a:buNone/>
              <a:tabLst>
                <a:tab pos="0" algn="l"/>
                <a:tab pos="282575" algn="l"/>
              </a:tabLst>
            </a:pPr>
            <a:endParaRPr lang="nl-BE" altLang="nl-BE" sz="1800" smtClean="0">
              <a:latin typeface="Arial" charset="0"/>
              <a:cs typeface="Arial" charset="0"/>
            </a:endParaRPr>
          </a:p>
          <a:p>
            <a:pPr marL="0" indent="0" eaLnBrk="1" hangingPunct="1">
              <a:lnSpc>
                <a:spcPct val="80000"/>
              </a:lnSpc>
              <a:buFontTx/>
              <a:buNone/>
              <a:tabLst>
                <a:tab pos="0" algn="l"/>
                <a:tab pos="282575" algn="l"/>
              </a:tabLst>
            </a:pPr>
            <a:r>
              <a:rPr lang="nl-BE" altLang="nl-BE" sz="1800" u="sng" smtClean="0">
                <a:latin typeface="Arial" charset="0"/>
                <a:cs typeface="Arial" charset="0"/>
              </a:rPr>
              <a:t>Bedrag</a:t>
            </a:r>
            <a:r>
              <a:rPr lang="nl-BE" altLang="nl-BE" sz="1800" smtClean="0">
                <a:latin typeface="Arial" charset="0"/>
                <a:cs typeface="Arial" charset="0"/>
              </a:rPr>
              <a:t>:	€ 15.000</a:t>
            </a:r>
          </a:p>
          <a:p>
            <a:pPr marL="0" indent="0" eaLnBrk="1" hangingPunct="1">
              <a:lnSpc>
                <a:spcPct val="80000"/>
              </a:lnSpc>
              <a:buSzPct val="100000"/>
              <a:buFont typeface="Arial" charset="0"/>
              <a:buChar char="•"/>
              <a:tabLst>
                <a:tab pos="0" algn="l"/>
                <a:tab pos="282575" algn="l"/>
              </a:tabLst>
            </a:pPr>
            <a:r>
              <a:rPr lang="nl-BE" altLang="nl-BE" sz="1800" smtClean="0">
                <a:latin typeface="Arial" charset="0"/>
                <a:cs typeface="Arial" charset="0"/>
              </a:rPr>
              <a:t>  Geen intresten</a:t>
            </a:r>
          </a:p>
          <a:p>
            <a:pPr marL="0" indent="0" eaLnBrk="1" hangingPunct="1">
              <a:lnSpc>
                <a:spcPct val="80000"/>
              </a:lnSpc>
              <a:buSzPct val="100000"/>
              <a:buFont typeface="Arial" charset="0"/>
              <a:buChar char="•"/>
              <a:tabLst>
                <a:tab pos="0" algn="l"/>
                <a:tab pos="282575" algn="l"/>
              </a:tabLst>
            </a:pPr>
            <a:r>
              <a:rPr lang="nl-BE" altLang="nl-BE" sz="1800" smtClean="0">
                <a:latin typeface="Arial" charset="0"/>
                <a:cs typeface="Arial" charset="0"/>
              </a:rPr>
              <a:t>  Geen waarborg vereist</a:t>
            </a:r>
          </a:p>
          <a:p>
            <a:pPr marL="0" indent="0" eaLnBrk="1" hangingPunct="1">
              <a:lnSpc>
                <a:spcPct val="80000"/>
              </a:lnSpc>
              <a:buSzPct val="100000"/>
              <a:buFont typeface="Arial" charset="0"/>
              <a:buChar char="•"/>
              <a:tabLst>
                <a:tab pos="0" algn="l"/>
                <a:tab pos="282575" algn="l"/>
              </a:tabLst>
            </a:pPr>
            <a:r>
              <a:rPr lang="nl-BE" altLang="nl-BE" sz="1800" smtClean="0">
                <a:latin typeface="Arial" charset="0"/>
                <a:cs typeface="Arial" charset="0"/>
              </a:rPr>
              <a:t>  Terugbetaling vanaf 2de jaar, en dit over 4 jaar.</a:t>
            </a:r>
            <a:endParaRPr lang="nl-NL" altLang="nl-BE" sz="1800" u="sng" smtClean="0">
              <a:latin typeface="Arial" charset="0"/>
              <a:cs typeface="Arial" charset="0"/>
            </a:endParaRPr>
          </a:p>
        </p:txBody>
      </p:sp>
      <p:sp>
        <p:nvSpPr>
          <p:cNvPr id="11267" name="Tijdelijke aanduiding voor dianummer 5"/>
          <p:cNvSpPr>
            <a:spLocks noGrp="1"/>
          </p:cNvSpPr>
          <p:nvPr>
            <p:ph type="sldNum" sz="quarter" idx="11"/>
          </p:nvPr>
        </p:nvSpPr>
        <p:spPr bwMode="auto">
          <a:noFill/>
          <a:ln>
            <a:miter lim="800000"/>
            <a:headEnd/>
            <a:tailEnd/>
          </a:ln>
        </p:spPr>
        <p:txBody>
          <a:bodyPr/>
          <a:lstStyle/>
          <a:p>
            <a:fld id="{B9579484-3648-4445-85D8-B60D57C1AD08}" type="slidenum">
              <a:rPr lang="nl-NL" altLang="nl-BE"/>
              <a:pPr/>
              <a:t>4</a:t>
            </a:fld>
            <a:endParaRPr lang="nl-NL" altLang="nl-BE"/>
          </a:p>
        </p:txBody>
      </p:sp>
      <p:pic>
        <p:nvPicPr>
          <p:cNvPr id="11268" name="Picture 5" descr="medisch10"/>
          <p:cNvPicPr>
            <a:picLocks noChangeAspect="1" noChangeArrowheads="1" noCrop="1"/>
          </p:cNvPicPr>
          <p:nvPr/>
        </p:nvPicPr>
        <p:blipFill>
          <a:blip r:embed="rId2" cstate="print"/>
          <a:srcRect/>
          <a:stretch>
            <a:fillRect/>
          </a:stretch>
        </p:blipFill>
        <p:spPr bwMode="auto">
          <a:xfrm>
            <a:off x="8027988" y="2420938"/>
            <a:ext cx="809625" cy="1552575"/>
          </a:xfrm>
          <a:prstGeom prst="rect">
            <a:avLst/>
          </a:prstGeom>
          <a:noFill/>
          <a:ln w="9525">
            <a:noFill/>
            <a:miter lim="800000"/>
            <a:headEnd/>
            <a:tailEnd/>
          </a:ln>
        </p:spPr>
      </p:pic>
      <p:sp>
        <p:nvSpPr>
          <p:cNvPr id="11269" name="Tijdelijke aanduiding voor voettekst 8"/>
          <p:cNvSpPr>
            <a:spLocks noGrp="1"/>
          </p:cNvSpPr>
          <p:nvPr>
            <p:ph type="ftr" sz="quarter" idx="12"/>
          </p:nvPr>
        </p:nvSpPr>
        <p:spPr bwMode="auto">
          <a:ln>
            <a:miter lim="800000"/>
            <a:headEnd/>
            <a:tailEnd/>
          </a:ln>
        </p:spPr>
        <p:txBody>
          <a:bodyPr wrap="square" lIns="91440" tIns="45720" rIns="91440" bIns="45720" numCol="1" compatLnSpc="1">
            <a:prstTxWarp prst="textNoShape">
              <a:avLst/>
            </a:prstTxWarp>
          </a:bodyPr>
          <a:lstStyle/>
          <a:p>
            <a:pPr>
              <a:defRPr/>
            </a:pPr>
            <a:r>
              <a:rPr lang="nl-NL" smtClean="0"/>
              <a:t>tegemoetkoming voor vestigingen</a:t>
            </a:r>
          </a:p>
        </p:txBody>
      </p:sp>
      <p:sp>
        <p:nvSpPr>
          <p:cNvPr id="11270" name="Tekstvak 7"/>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1271" name="Afbeelding 9" descr="logo Cartel-entt"/>
          <p:cNvPicPr>
            <a:picLocks noChangeAspect="1" noChangeArrowheads="1"/>
          </p:cNvPicPr>
          <p:nvPr/>
        </p:nvPicPr>
        <p:blipFill>
          <a:blip r:embed="rId3" cstate="print"/>
          <a:srcRect/>
          <a:stretch>
            <a:fillRect/>
          </a:stretch>
        </p:blipFill>
        <p:spPr bwMode="auto">
          <a:xfrm>
            <a:off x="571500" y="142875"/>
            <a:ext cx="642938" cy="604838"/>
          </a:xfrm>
          <a:prstGeom prst="rect">
            <a:avLst/>
          </a:prstGeom>
          <a:noFill/>
          <a:ln w="9525">
            <a:noFill/>
            <a:miter lim="800000"/>
            <a:headEnd/>
            <a:tailEnd/>
          </a:ln>
        </p:spPr>
      </p:pic>
      <p:sp>
        <p:nvSpPr>
          <p:cNvPr id="13" name="Rectangle 3"/>
          <p:cNvSpPr>
            <a:spLocks noChangeArrowheads="1"/>
          </p:cNvSpPr>
          <p:nvPr/>
        </p:nvSpPr>
        <p:spPr bwMode="auto">
          <a:xfrm>
            <a:off x="500063" y="714375"/>
            <a:ext cx="928687"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inhoud 2"/>
          <p:cNvSpPr>
            <a:spLocks noGrp="1"/>
          </p:cNvSpPr>
          <p:nvPr>
            <p:ph sz="quarter" idx="1"/>
          </p:nvPr>
        </p:nvSpPr>
        <p:spPr>
          <a:xfrm>
            <a:off x="642938" y="1714500"/>
            <a:ext cx="7891462" cy="3143250"/>
          </a:xfrm>
        </p:spPr>
        <p:txBody>
          <a:bodyPr/>
          <a:lstStyle/>
          <a:p>
            <a:pPr eaLnBrk="1" hangingPunct="1">
              <a:buClrTx/>
              <a:buSzPct val="100000"/>
              <a:buFont typeface="Wingdings" pitchFamily="2" charset="2"/>
              <a:buNone/>
            </a:pPr>
            <a:r>
              <a:rPr lang="nl-BE" altLang="nl-BE" sz="2000" u="sng" smtClean="0">
                <a:latin typeface="Arial" charset="0"/>
                <a:cs typeface="Arial" charset="0"/>
              </a:rPr>
              <a:t>Hoe een aanvraag indienen?</a:t>
            </a:r>
          </a:p>
          <a:p>
            <a:pPr eaLnBrk="1" hangingPunct="1">
              <a:buClrTx/>
              <a:buSzPct val="100000"/>
              <a:buFont typeface="Wingdings" pitchFamily="2" charset="2"/>
              <a:buNone/>
            </a:pPr>
            <a:endParaRPr lang="nl-BE" altLang="nl-BE" sz="2000" u="sng"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Model aanvraagformulier, ingevuld en ondertekend</a:t>
            </a:r>
          </a:p>
          <a:p>
            <a:pPr eaLnBrk="1" hangingPunct="1">
              <a:buSzPct val="100000"/>
              <a:buFont typeface="Arial" charset="0"/>
              <a:buChar char="•"/>
            </a:pPr>
            <a:r>
              <a:rPr lang="nl-BE" altLang="nl-BE" sz="1800" smtClean="0">
                <a:latin typeface="Arial" charset="0"/>
                <a:cs typeface="Arial" charset="0"/>
              </a:rPr>
              <a:t>Attest erkenning Riziv</a:t>
            </a:r>
          </a:p>
          <a:p>
            <a:pPr eaLnBrk="1" hangingPunct="1">
              <a:buSzPct val="100000"/>
              <a:buFont typeface="Arial" charset="0"/>
              <a:buChar char="•"/>
            </a:pPr>
            <a:r>
              <a:rPr lang="nl-BE" altLang="nl-BE" sz="1800" smtClean="0">
                <a:latin typeface="Arial" charset="0"/>
                <a:cs typeface="Arial" charset="0"/>
              </a:rPr>
              <a:t>Attest eerste installatie</a:t>
            </a:r>
          </a:p>
          <a:p>
            <a:pPr eaLnBrk="1" hangingPunct="1">
              <a:buSzPct val="100000"/>
              <a:buFont typeface="Arial" charset="0"/>
              <a:buChar char="•"/>
            </a:pPr>
            <a:r>
              <a:rPr lang="nl-BE" altLang="nl-BE" sz="1800" smtClean="0">
                <a:latin typeface="Arial" charset="0"/>
                <a:cs typeface="Arial" charset="0"/>
              </a:rPr>
              <a:t>Attest deelname wachtdienst</a:t>
            </a:r>
          </a:p>
          <a:p>
            <a:pPr eaLnBrk="1" hangingPunct="1">
              <a:buSzPct val="100000"/>
              <a:buFont typeface="Arial" charset="0"/>
              <a:buChar char="•"/>
            </a:pPr>
            <a:r>
              <a:rPr lang="nl-BE" altLang="nl-BE" sz="1800" smtClean="0">
                <a:latin typeface="Arial" charset="0"/>
                <a:cs typeface="Arial" charset="0"/>
              </a:rPr>
              <a:t>Fotocopie ID (voor- en achterkant)</a:t>
            </a:r>
          </a:p>
          <a:p>
            <a:pPr eaLnBrk="1" hangingPunct="1">
              <a:buClrTx/>
              <a:buSzPct val="100000"/>
              <a:buFont typeface="Wingdings" pitchFamily="2" charset="2"/>
              <a:buNone/>
            </a:pPr>
            <a:endParaRPr lang="nl-BE" altLang="nl-BE" sz="1800" u="sng" smtClean="0"/>
          </a:p>
          <a:p>
            <a:pPr eaLnBrk="1" hangingPunct="1">
              <a:buClrTx/>
              <a:buSzPct val="100000"/>
              <a:buFont typeface="Wingdings" pitchFamily="2" charset="2"/>
              <a:buNone/>
            </a:pPr>
            <a:endParaRPr lang="nl-BE" altLang="nl-BE" sz="1800" u="sng" smtClean="0"/>
          </a:p>
        </p:txBody>
      </p:sp>
      <p:sp>
        <p:nvSpPr>
          <p:cNvPr id="12291" name="Tijdelijke aanduiding voor dianummer 4"/>
          <p:cNvSpPr>
            <a:spLocks noGrp="1"/>
          </p:cNvSpPr>
          <p:nvPr>
            <p:ph type="sldNum" sz="quarter" idx="11"/>
          </p:nvPr>
        </p:nvSpPr>
        <p:spPr bwMode="auto">
          <a:noFill/>
          <a:ln>
            <a:miter lim="800000"/>
            <a:headEnd/>
            <a:tailEnd/>
          </a:ln>
        </p:spPr>
        <p:txBody>
          <a:bodyPr/>
          <a:lstStyle/>
          <a:p>
            <a:fld id="{1110CC9E-1E1E-4E3D-B8BD-09C0E8600D89}" type="slidenum">
              <a:rPr lang="nl-NL" altLang="nl-BE"/>
              <a:pPr/>
              <a:t>5</a:t>
            </a:fld>
            <a:endParaRPr lang="nl-NL" altLang="nl-BE"/>
          </a:p>
        </p:txBody>
      </p:sp>
      <p:sp>
        <p:nvSpPr>
          <p:cNvPr id="12292" name="Tekstvak 5"/>
          <p:cNvSpPr txBox="1">
            <a:spLocks noChangeArrowheads="1"/>
          </p:cNvSpPr>
          <p:nvPr/>
        </p:nvSpPr>
        <p:spPr bwMode="auto">
          <a:xfrm>
            <a:off x="1071563" y="642938"/>
            <a:ext cx="184150" cy="369887"/>
          </a:xfrm>
          <a:prstGeom prst="rect">
            <a:avLst/>
          </a:prstGeom>
          <a:noFill/>
          <a:ln w="9525">
            <a:noFill/>
            <a:miter lim="800000"/>
            <a:headEnd/>
            <a:tailEnd/>
          </a:ln>
        </p:spPr>
        <p:txBody>
          <a:bodyPr wrap="none">
            <a:spAutoFit/>
          </a:bodyPr>
          <a:lstStyle/>
          <a:p>
            <a:pPr eaLnBrk="1" hangingPunct="1"/>
            <a:endParaRPr lang="nl-BE" altLang="nl-BE"/>
          </a:p>
        </p:txBody>
      </p:sp>
      <p:sp>
        <p:nvSpPr>
          <p:cNvPr id="12293" name="Tekstvak 6"/>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2294" name="Afbeelding 7" descr="logo Cartel-entt"/>
          <p:cNvPicPr>
            <a:picLocks noChangeAspect="1" noChangeArrowheads="1"/>
          </p:cNvPicPr>
          <p:nvPr/>
        </p:nvPicPr>
        <p:blipFill>
          <a:blip r:embed="rId2" cstate="print"/>
          <a:srcRect/>
          <a:stretch>
            <a:fillRect/>
          </a:stretch>
        </p:blipFill>
        <p:spPr bwMode="auto">
          <a:xfrm>
            <a:off x="571500" y="214313"/>
            <a:ext cx="642938" cy="604837"/>
          </a:xfrm>
          <a:prstGeom prst="rect">
            <a:avLst/>
          </a:prstGeom>
          <a:noFill/>
          <a:ln w="9525">
            <a:noFill/>
            <a:miter lim="800000"/>
            <a:headEnd/>
            <a:tailEnd/>
          </a:ln>
        </p:spPr>
      </p:pic>
      <p:sp>
        <p:nvSpPr>
          <p:cNvPr id="8"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14"/>
          <p:cNvGrpSpPr>
            <a:grpSpLocks/>
          </p:cNvGrpSpPr>
          <p:nvPr/>
        </p:nvGrpSpPr>
        <p:grpSpPr bwMode="auto">
          <a:xfrm>
            <a:off x="-323850" y="-357188"/>
            <a:ext cx="9467850" cy="7402513"/>
            <a:chOff x="0" y="-253"/>
            <a:chExt cx="5964" cy="4663"/>
          </a:xfrm>
        </p:grpSpPr>
        <p:pic>
          <p:nvPicPr>
            <p:cNvPr id="13316" name="Picture 3" descr="spookstad 2"/>
            <p:cNvPicPr>
              <a:picLocks noChangeAspect="1" noChangeArrowheads="1"/>
            </p:cNvPicPr>
            <p:nvPr/>
          </p:nvPicPr>
          <p:blipFill>
            <a:blip r:embed="rId2" cstate="print"/>
            <a:srcRect/>
            <a:stretch>
              <a:fillRect/>
            </a:stretch>
          </p:blipFill>
          <p:spPr bwMode="auto">
            <a:xfrm>
              <a:off x="0" y="-253"/>
              <a:ext cx="5828" cy="4663"/>
            </a:xfrm>
            <a:prstGeom prst="rect">
              <a:avLst/>
            </a:prstGeom>
            <a:noFill/>
            <a:ln w="9525">
              <a:noFill/>
              <a:miter lim="800000"/>
              <a:headEnd/>
              <a:tailEnd/>
            </a:ln>
          </p:spPr>
        </p:pic>
        <p:sp>
          <p:nvSpPr>
            <p:cNvPr id="13317" name="Rectangle 7"/>
            <p:cNvSpPr>
              <a:spLocks noChangeArrowheads="1"/>
            </p:cNvSpPr>
            <p:nvPr/>
          </p:nvSpPr>
          <p:spPr bwMode="auto">
            <a:xfrm>
              <a:off x="5103" y="2251"/>
              <a:ext cx="317" cy="499"/>
            </a:xfrm>
            <a:prstGeom prst="rect">
              <a:avLst/>
            </a:prstGeom>
            <a:solidFill>
              <a:srgbClr val="000000"/>
            </a:solidFill>
            <a:ln w="9525">
              <a:solidFill>
                <a:srgbClr val="FFFFFF"/>
              </a:solidFill>
              <a:miter lim="800000"/>
              <a:headEnd/>
              <a:tailEnd/>
            </a:ln>
          </p:spPr>
          <p:txBody>
            <a:bodyPr wrap="none" anchor="ctr"/>
            <a:lstStyle/>
            <a:p>
              <a:pPr eaLnBrk="1" hangingPunct="1"/>
              <a:endParaRPr lang="nl-BE" altLang="nl-BE"/>
            </a:p>
          </p:txBody>
        </p:sp>
        <p:sp>
          <p:nvSpPr>
            <p:cNvPr id="13318" name="Rectangle 10"/>
            <p:cNvSpPr>
              <a:spLocks noChangeArrowheads="1"/>
            </p:cNvSpPr>
            <p:nvPr/>
          </p:nvSpPr>
          <p:spPr bwMode="auto">
            <a:xfrm>
              <a:off x="5103" y="1706"/>
              <a:ext cx="272" cy="227"/>
            </a:xfrm>
            <a:prstGeom prst="rect">
              <a:avLst/>
            </a:prstGeom>
            <a:solidFill>
              <a:schemeClr val="tx1"/>
            </a:solidFill>
            <a:ln w="9525">
              <a:solidFill>
                <a:srgbClr val="FFFFFF"/>
              </a:solidFill>
              <a:miter lim="800000"/>
              <a:headEnd/>
              <a:tailEnd/>
            </a:ln>
          </p:spPr>
          <p:txBody>
            <a:bodyPr wrap="none" anchor="ctr"/>
            <a:lstStyle/>
            <a:p>
              <a:pPr eaLnBrk="1" hangingPunct="1"/>
              <a:endParaRPr lang="nl-BE" altLang="nl-BE"/>
            </a:p>
          </p:txBody>
        </p:sp>
        <p:sp>
          <p:nvSpPr>
            <p:cNvPr id="13319" name="Rectangle 12"/>
            <p:cNvSpPr>
              <a:spLocks noChangeArrowheads="1"/>
            </p:cNvSpPr>
            <p:nvPr/>
          </p:nvSpPr>
          <p:spPr bwMode="auto">
            <a:xfrm>
              <a:off x="4377" y="2523"/>
              <a:ext cx="272" cy="227"/>
            </a:xfrm>
            <a:prstGeom prst="rect">
              <a:avLst/>
            </a:prstGeom>
            <a:solidFill>
              <a:schemeClr val="tx1"/>
            </a:solidFill>
            <a:ln w="9525">
              <a:solidFill>
                <a:srgbClr val="FFFFFF"/>
              </a:solidFill>
              <a:miter lim="800000"/>
              <a:headEnd/>
              <a:tailEnd/>
            </a:ln>
          </p:spPr>
          <p:txBody>
            <a:bodyPr wrap="none" anchor="ctr"/>
            <a:lstStyle/>
            <a:p>
              <a:pPr eaLnBrk="1" hangingPunct="1"/>
              <a:endParaRPr lang="nl-BE" altLang="nl-BE"/>
            </a:p>
          </p:txBody>
        </p:sp>
        <p:pic>
          <p:nvPicPr>
            <p:cNvPr id="13320" name="Picture 13" descr="arts snel"/>
            <p:cNvPicPr>
              <a:picLocks noChangeAspect="1" noChangeArrowheads="1"/>
            </p:cNvPicPr>
            <p:nvPr/>
          </p:nvPicPr>
          <p:blipFill>
            <a:blip r:embed="rId3" cstate="print"/>
            <a:srcRect/>
            <a:stretch>
              <a:fillRect/>
            </a:stretch>
          </p:blipFill>
          <p:spPr bwMode="auto">
            <a:xfrm>
              <a:off x="4200" y="1506"/>
              <a:ext cx="1764" cy="1788"/>
            </a:xfrm>
            <a:prstGeom prst="rect">
              <a:avLst/>
            </a:prstGeom>
            <a:noFill/>
            <a:ln w="9525">
              <a:noFill/>
              <a:miter lim="800000"/>
              <a:headEnd/>
              <a:tailEnd/>
            </a:ln>
          </p:spPr>
        </p:pic>
      </p:grpSp>
      <p:sp>
        <p:nvSpPr>
          <p:cNvPr id="13315" name="Tijdelijke aanduiding voor dianummer 8"/>
          <p:cNvSpPr>
            <a:spLocks noGrp="1"/>
          </p:cNvSpPr>
          <p:nvPr>
            <p:ph type="sldNum" sz="quarter" idx="11"/>
          </p:nvPr>
        </p:nvSpPr>
        <p:spPr bwMode="auto">
          <a:noFill/>
          <a:ln>
            <a:miter lim="800000"/>
            <a:headEnd/>
            <a:tailEnd/>
          </a:ln>
        </p:spPr>
        <p:txBody>
          <a:bodyPr/>
          <a:lstStyle/>
          <a:p>
            <a:fld id="{BCB2D787-7211-48C1-8D93-63B028C117E2}" type="slidenum">
              <a:rPr lang="nl-NL" altLang="nl-BE"/>
              <a:pPr/>
              <a:t>6</a:t>
            </a:fld>
            <a:endParaRPr lang="nl-NL" altLang="nl-B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a:xfrm>
            <a:off x="395288" y="1341438"/>
            <a:ext cx="5365750" cy="714375"/>
          </a:xfrm>
        </p:spPr>
        <p:txBody>
          <a:bodyPr anchorCtr="0">
            <a:noAutofit/>
          </a:bodyPr>
          <a:lstStyle/>
          <a:p>
            <a:pPr eaLnBrk="1" fontAlgn="auto" hangingPunct="1">
              <a:spcAft>
                <a:spcPts val="0"/>
              </a:spcAft>
              <a:defRPr/>
            </a:pPr>
            <a:r>
              <a:rPr lang="nl-BE" sz="2400" b="1" dirty="0" smtClean="0">
                <a:solidFill>
                  <a:schemeClr val="tx1"/>
                </a:solidFill>
                <a:latin typeface="Arial" pitchFamily="34" charset="0"/>
                <a:cs typeface="Arial" pitchFamily="34" charset="0"/>
              </a:rPr>
              <a:t>Installatie premie voor vestiging </a:t>
            </a:r>
            <a:br>
              <a:rPr lang="nl-BE" sz="2400" b="1" dirty="0" smtClean="0">
                <a:solidFill>
                  <a:schemeClr val="tx1"/>
                </a:solidFill>
                <a:latin typeface="Arial" pitchFamily="34" charset="0"/>
                <a:cs typeface="Arial" pitchFamily="34" charset="0"/>
              </a:rPr>
            </a:br>
            <a:r>
              <a:rPr lang="nl-BE" sz="2400" b="1" dirty="0" smtClean="0">
                <a:solidFill>
                  <a:schemeClr val="tx1"/>
                </a:solidFill>
                <a:latin typeface="Arial" pitchFamily="34" charset="0"/>
                <a:cs typeface="Arial" pitchFamily="34" charset="0"/>
              </a:rPr>
              <a:t>binnen bepaalde gebieden</a:t>
            </a:r>
            <a:endParaRPr lang="nl-NL" sz="2400" b="1" dirty="0" smtClean="0">
              <a:solidFill>
                <a:schemeClr val="tx1"/>
              </a:solidFill>
              <a:latin typeface="Arial" pitchFamily="34" charset="0"/>
              <a:cs typeface="Arial" pitchFamily="34" charset="0"/>
            </a:endParaRPr>
          </a:p>
        </p:txBody>
      </p:sp>
      <p:sp>
        <p:nvSpPr>
          <p:cNvPr id="14339" name="Rectangle 3"/>
          <p:cNvSpPr>
            <a:spLocks noGrp="1" noChangeArrowheads="1"/>
          </p:cNvSpPr>
          <p:nvPr>
            <p:ph sz="quarter" idx="1"/>
          </p:nvPr>
        </p:nvSpPr>
        <p:spPr>
          <a:xfrm>
            <a:off x="323850" y="2276475"/>
            <a:ext cx="8520113" cy="3876675"/>
          </a:xfrm>
        </p:spPr>
        <p:txBody>
          <a:bodyPr/>
          <a:lstStyle/>
          <a:p>
            <a:pPr marL="0" indent="0" eaLnBrk="1" hangingPunct="1">
              <a:spcBef>
                <a:spcPct val="0"/>
              </a:spcBef>
              <a:buFont typeface="Wingdings" pitchFamily="2" charset="2"/>
              <a:buNone/>
              <a:tabLst>
                <a:tab pos="0" algn="l"/>
                <a:tab pos="193675" algn="l"/>
                <a:tab pos="863600" algn="l"/>
                <a:tab pos="1041400" algn="l"/>
              </a:tabLst>
            </a:pPr>
            <a:r>
              <a:rPr lang="nl-BE" altLang="nl-BE" sz="2000" b="1" u="sng" smtClean="0">
                <a:latin typeface="Arial" charset="0"/>
                <a:cs typeface="Arial" charset="0"/>
              </a:rPr>
              <a:t>PREMIE</a:t>
            </a:r>
            <a:r>
              <a:rPr lang="nl-BE" altLang="nl-BE" sz="2000" smtClean="0">
                <a:latin typeface="Arial" charset="0"/>
                <a:cs typeface="Arial" charset="0"/>
              </a:rPr>
              <a:t>:  € 20.000</a:t>
            </a:r>
          </a:p>
          <a:p>
            <a:pPr marL="0" indent="0" eaLnBrk="1" hangingPunct="1">
              <a:spcBef>
                <a:spcPct val="0"/>
              </a:spcBef>
              <a:buFontTx/>
              <a:buNone/>
              <a:tabLst>
                <a:tab pos="0" algn="l"/>
                <a:tab pos="193675" algn="l"/>
                <a:tab pos="863600" algn="l"/>
                <a:tab pos="1041400" algn="l"/>
              </a:tabLst>
            </a:pPr>
            <a:r>
              <a:rPr lang="nl-BE" altLang="nl-BE" sz="2000" smtClean="0">
                <a:latin typeface="Arial" charset="0"/>
                <a:cs typeface="Arial" charset="0"/>
              </a:rPr>
              <a:t>			    (belastbaar? Ja aan 16,5 %)</a:t>
            </a:r>
          </a:p>
          <a:p>
            <a:pPr marL="0" indent="0" eaLnBrk="1" hangingPunct="1">
              <a:spcBef>
                <a:spcPct val="0"/>
              </a:spcBef>
              <a:buFontTx/>
              <a:buNone/>
              <a:tabLst>
                <a:tab pos="0" algn="l"/>
                <a:tab pos="193675" algn="l"/>
                <a:tab pos="863600" algn="l"/>
                <a:tab pos="1041400" algn="l"/>
              </a:tabLst>
            </a:pPr>
            <a:endParaRPr lang="nl-BE" altLang="nl-BE" sz="2000" u="sng" smtClean="0">
              <a:latin typeface="Arial" charset="0"/>
              <a:cs typeface="Arial" charset="0"/>
            </a:endParaRPr>
          </a:p>
          <a:p>
            <a:pPr marL="0" indent="0" eaLnBrk="1" hangingPunct="1">
              <a:spcBef>
                <a:spcPct val="0"/>
              </a:spcBef>
              <a:buFontTx/>
              <a:buNone/>
              <a:tabLst>
                <a:tab pos="0" algn="l"/>
                <a:tab pos="193675" algn="l"/>
                <a:tab pos="863600" algn="l"/>
                <a:tab pos="1041400" algn="l"/>
              </a:tabLst>
            </a:pPr>
            <a:r>
              <a:rPr lang="nl-BE" altLang="nl-BE" sz="1600" u="sng" smtClean="0">
                <a:latin typeface="Arial" charset="0"/>
                <a:cs typeface="Arial" charset="0"/>
              </a:rPr>
              <a:t>Voorwaarden</a:t>
            </a:r>
            <a:r>
              <a:rPr lang="nl-BE" altLang="nl-BE" sz="1600" smtClean="0">
                <a:latin typeface="Arial" charset="0"/>
                <a:cs typeface="Arial" charset="0"/>
              </a:rPr>
              <a:t>:</a:t>
            </a:r>
          </a:p>
          <a:p>
            <a:pPr marL="0" indent="0" eaLnBrk="1" hangingPunct="1">
              <a:spcBef>
                <a:spcPct val="0"/>
              </a:spcBef>
              <a:buFontTx/>
              <a:buNone/>
              <a:tabLst>
                <a:tab pos="0" algn="l"/>
                <a:tab pos="193675" algn="l"/>
                <a:tab pos="863600" algn="l"/>
                <a:tab pos="1041400" algn="l"/>
              </a:tabLst>
            </a:pPr>
            <a:endParaRPr lang="nl-BE" altLang="nl-BE" sz="1600" smtClean="0">
              <a:latin typeface="Arial" charset="0"/>
              <a:cs typeface="Arial" charset="0"/>
            </a:endParaRPr>
          </a:p>
          <a:p>
            <a:pPr marL="0" indent="0" eaLnBrk="1" hangingPunct="1">
              <a:lnSpc>
                <a:spcPct val="90000"/>
              </a:lnSpc>
              <a:buSzPct val="100000"/>
              <a:buFont typeface="Arial" charset="0"/>
              <a:buChar char="•"/>
              <a:tabLst>
                <a:tab pos="0" algn="l"/>
                <a:tab pos="193675" algn="l"/>
                <a:tab pos="863600" algn="l"/>
                <a:tab pos="1041400" algn="l"/>
              </a:tabLst>
            </a:pPr>
            <a:r>
              <a:rPr lang="nl-BE" altLang="nl-BE" sz="1600" smtClean="0">
                <a:latin typeface="Arial" charset="0"/>
                <a:cs typeface="Arial" charset="0"/>
              </a:rPr>
              <a:t>  </a:t>
            </a:r>
            <a:r>
              <a:rPr lang="nl-BE" altLang="nl-BE" sz="1600" u="sng" smtClean="0">
                <a:latin typeface="Arial" charset="0"/>
                <a:cs typeface="Arial" charset="0"/>
              </a:rPr>
              <a:t>installatieplaats</a:t>
            </a:r>
            <a:r>
              <a:rPr lang="nl-BE" altLang="nl-BE" sz="1600" smtClean="0">
                <a:latin typeface="Arial" charset="0"/>
                <a:cs typeface="Arial" charset="0"/>
              </a:rPr>
              <a:t>: de plaats waarop de huisartsgeneeskunde wordt uitgeoefend; deze plaats moet samenvallen met de zetel van de plaats van de hoofdactiviteit van de erkende huisarts</a:t>
            </a:r>
          </a:p>
          <a:p>
            <a:pPr marL="0" indent="0" eaLnBrk="1" hangingPunct="1">
              <a:lnSpc>
                <a:spcPct val="90000"/>
              </a:lnSpc>
              <a:buSzPct val="100000"/>
              <a:buFont typeface="Arial" charset="0"/>
              <a:buChar char="•"/>
              <a:tabLst>
                <a:tab pos="0" algn="l"/>
                <a:tab pos="193675" algn="l"/>
                <a:tab pos="863600" algn="l"/>
                <a:tab pos="1041400" algn="l"/>
              </a:tabLst>
            </a:pPr>
            <a:endParaRPr lang="nl-BE" altLang="nl-BE" sz="1600" smtClean="0">
              <a:latin typeface="Arial" charset="0"/>
              <a:cs typeface="Arial" charset="0"/>
            </a:endParaRPr>
          </a:p>
          <a:p>
            <a:pPr marL="0" indent="0" eaLnBrk="1" hangingPunct="1">
              <a:lnSpc>
                <a:spcPct val="90000"/>
              </a:lnSpc>
              <a:buSzPct val="100000"/>
              <a:buFont typeface="Arial" charset="0"/>
              <a:buChar char="•"/>
              <a:tabLst>
                <a:tab pos="0" algn="l"/>
                <a:tab pos="193675" algn="l"/>
                <a:tab pos="863600" algn="l"/>
                <a:tab pos="1041400" algn="l"/>
              </a:tabLst>
            </a:pPr>
            <a:r>
              <a:rPr lang="nl-BE" altLang="nl-BE" sz="1600" smtClean="0">
                <a:latin typeface="Arial" charset="0"/>
                <a:cs typeface="Arial" charset="0"/>
              </a:rPr>
              <a:t>  </a:t>
            </a:r>
            <a:r>
              <a:rPr lang="nl-BE" altLang="nl-BE" sz="1600" u="sng" smtClean="0">
                <a:latin typeface="Arial" charset="0"/>
                <a:cs typeface="Arial" charset="0"/>
              </a:rPr>
              <a:t>installatiedatum</a:t>
            </a:r>
            <a:r>
              <a:rPr lang="nl-BE" altLang="nl-BE" sz="1600" smtClean="0">
                <a:latin typeface="Arial" charset="0"/>
                <a:cs typeface="Arial" charset="0"/>
              </a:rPr>
              <a:t>: de datum waarop de huisarts zich inschrijft voor deelname aan de huisartswachtdienst zoals bepaald in artikel 10, 4°, van het ministerieel besluit van 1 maart 2010 tot vaststelling van de criteria voor de erkenning van huisartsen of, als deze inschrijving al is gebeurd, de datum meegedeeld bij de vervulling van de formaliteiten verbonden aan de identificatie zoals bedoeld in artikel 19</a:t>
            </a:r>
          </a:p>
          <a:p>
            <a:pPr marL="0" indent="0" eaLnBrk="1" hangingPunct="1">
              <a:lnSpc>
                <a:spcPct val="90000"/>
              </a:lnSpc>
              <a:buSzPct val="100000"/>
              <a:buFont typeface="Wingdings" pitchFamily="2" charset="2"/>
              <a:buNone/>
              <a:tabLst>
                <a:tab pos="0" algn="l"/>
                <a:tab pos="193675" algn="l"/>
                <a:tab pos="863600" algn="l"/>
                <a:tab pos="1041400" algn="l"/>
              </a:tabLst>
            </a:pPr>
            <a:endParaRPr lang="nl-BE" altLang="nl-BE" sz="1600" smtClean="0">
              <a:latin typeface="Arial" charset="0"/>
              <a:cs typeface="Arial" charset="0"/>
            </a:endParaRPr>
          </a:p>
          <a:p>
            <a:pPr marL="0" indent="0" eaLnBrk="1" hangingPunct="1">
              <a:lnSpc>
                <a:spcPct val="90000"/>
              </a:lnSpc>
              <a:buFontTx/>
              <a:buChar char="-"/>
              <a:tabLst>
                <a:tab pos="0" algn="l"/>
                <a:tab pos="193675" algn="l"/>
                <a:tab pos="863600" algn="l"/>
                <a:tab pos="1041400" algn="l"/>
              </a:tabLst>
            </a:pPr>
            <a:endParaRPr lang="nl-NL" altLang="nl-BE" sz="6400" u="sng" smtClean="0"/>
          </a:p>
        </p:txBody>
      </p:sp>
      <p:sp>
        <p:nvSpPr>
          <p:cNvPr id="14340" name="Tijdelijke aanduiding voor dianummer 5"/>
          <p:cNvSpPr>
            <a:spLocks noGrp="1"/>
          </p:cNvSpPr>
          <p:nvPr>
            <p:ph type="sldNum" sz="quarter" idx="11"/>
          </p:nvPr>
        </p:nvSpPr>
        <p:spPr bwMode="auto">
          <a:noFill/>
          <a:ln>
            <a:miter lim="800000"/>
            <a:headEnd/>
            <a:tailEnd/>
          </a:ln>
        </p:spPr>
        <p:txBody>
          <a:bodyPr/>
          <a:lstStyle/>
          <a:p>
            <a:fld id="{510965A6-E63B-4993-BF21-2D7F222FCEAC}" type="slidenum">
              <a:rPr lang="nl-NL" altLang="nl-BE"/>
              <a:pPr/>
              <a:t>7</a:t>
            </a:fld>
            <a:endParaRPr lang="nl-NL" altLang="nl-BE"/>
          </a:p>
        </p:txBody>
      </p:sp>
      <p:pic>
        <p:nvPicPr>
          <p:cNvPr id="14341" name="Picture 7" descr="euro-money-lfj"/>
          <p:cNvPicPr>
            <a:picLocks noChangeAspect="1" noChangeArrowheads="1"/>
          </p:cNvPicPr>
          <p:nvPr/>
        </p:nvPicPr>
        <p:blipFill>
          <a:blip r:embed="rId2" cstate="print"/>
          <a:srcRect/>
          <a:stretch>
            <a:fillRect/>
          </a:stretch>
        </p:blipFill>
        <p:spPr bwMode="auto">
          <a:xfrm>
            <a:off x="5580063" y="476250"/>
            <a:ext cx="3019425" cy="1928813"/>
          </a:xfrm>
          <a:prstGeom prst="rect">
            <a:avLst/>
          </a:prstGeom>
          <a:noFill/>
          <a:ln w="9525">
            <a:noFill/>
            <a:miter lim="800000"/>
            <a:headEnd/>
            <a:tailEnd/>
          </a:ln>
        </p:spPr>
      </p:pic>
      <p:sp>
        <p:nvSpPr>
          <p:cNvPr id="14342" name="Tekstvak 8"/>
          <p:cNvSpPr txBox="1">
            <a:spLocks noChangeArrowheads="1"/>
          </p:cNvSpPr>
          <p:nvPr/>
        </p:nvSpPr>
        <p:spPr bwMode="auto">
          <a:xfrm>
            <a:off x="3071813" y="6550025"/>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4343" name="Afbeelding 8" descr="logo Cartel-entt"/>
          <p:cNvPicPr>
            <a:picLocks noChangeAspect="1" noChangeArrowheads="1"/>
          </p:cNvPicPr>
          <p:nvPr/>
        </p:nvPicPr>
        <p:blipFill>
          <a:blip r:embed="rId3" cstate="print"/>
          <a:srcRect/>
          <a:stretch>
            <a:fillRect/>
          </a:stretch>
        </p:blipFill>
        <p:spPr bwMode="auto">
          <a:xfrm>
            <a:off x="571500" y="214313"/>
            <a:ext cx="642938" cy="604837"/>
          </a:xfrm>
          <a:prstGeom prst="rect">
            <a:avLst/>
          </a:prstGeom>
          <a:noFill/>
          <a:ln w="9525">
            <a:noFill/>
            <a:miter lim="800000"/>
            <a:headEnd/>
            <a:tailEnd/>
          </a:ln>
        </p:spPr>
      </p:pic>
      <p:sp>
        <p:nvSpPr>
          <p:cNvPr id="11"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a:xfrm>
            <a:off x="457200" y="785813"/>
            <a:ext cx="7467600" cy="5286375"/>
          </a:xfrm>
        </p:spPr>
        <p:txBody>
          <a:bodyPr/>
          <a:lstStyle/>
          <a:p>
            <a:pPr>
              <a:buFont typeface="Wingdings" pitchFamily="2" charset="2"/>
              <a:buNone/>
              <a:defRPr/>
            </a:pPr>
            <a:endParaRPr lang="nl-BE" dirty="0" smtClean="0"/>
          </a:p>
          <a:p>
            <a:pPr marL="0" indent="0" eaLnBrk="1" fontAlgn="auto" hangingPunct="1">
              <a:lnSpc>
                <a:spcPct val="90000"/>
              </a:lnSpc>
              <a:spcAft>
                <a:spcPts val="0"/>
              </a:spcAft>
              <a:buSzPct val="100000"/>
              <a:buFont typeface="Arial" pitchFamily="34" charset="0"/>
              <a:buChar char="•"/>
              <a:tabLst>
                <a:tab pos="0" algn="l"/>
                <a:tab pos="193675" algn="l"/>
                <a:tab pos="863600" algn="l"/>
                <a:tab pos="1041400" algn="l"/>
              </a:tabLst>
              <a:defRPr/>
            </a:pPr>
            <a:r>
              <a:rPr lang="nl-BE" dirty="0" smtClean="0">
                <a:latin typeface="Arial" pitchFamily="34" charset="0"/>
                <a:cs typeface="Arial" pitchFamily="34" charset="0"/>
              </a:rPr>
              <a:t> </a:t>
            </a:r>
            <a:r>
              <a:rPr lang="nl-BE" sz="2000" u="sng" dirty="0" smtClean="0">
                <a:latin typeface="Arial" pitchFamily="34" charset="0"/>
                <a:cs typeface="Arial" pitchFamily="34" charset="0"/>
              </a:rPr>
              <a:t>eerste installatie</a:t>
            </a:r>
            <a:r>
              <a:rPr lang="nl-BE" sz="2000" dirty="0" smtClean="0">
                <a:latin typeface="Arial" pitchFamily="34" charset="0"/>
                <a:cs typeface="Arial" pitchFamily="34" charset="0"/>
              </a:rPr>
              <a:t>: een installatie binnen vier jaar na het bekomen van de erkenning als huisarts of na de terugkeer uit een ontwikkelingsland. Onder ontwikkelingslanden dient te worden verstaan: de landen en territoria die voorkomen in de lijst van het “</a:t>
            </a:r>
            <a:r>
              <a:rPr lang="nl-BE" sz="2000" dirty="0" err="1" smtClean="0">
                <a:latin typeface="Arial" pitchFamily="34" charset="0"/>
                <a:cs typeface="Arial" pitchFamily="34" charset="0"/>
              </a:rPr>
              <a:t>Development</a:t>
            </a:r>
            <a:r>
              <a:rPr lang="nl-BE" sz="2000" dirty="0" smtClean="0">
                <a:latin typeface="Arial" pitchFamily="34" charset="0"/>
                <a:cs typeface="Arial" pitchFamily="34" charset="0"/>
              </a:rPr>
              <a:t> </a:t>
            </a:r>
            <a:r>
              <a:rPr lang="nl-BE" sz="2000" dirty="0" err="1" smtClean="0">
                <a:latin typeface="Arial" pitchFamily="34" charset="0"/>
                <a:cs typeface="Arial" pitchFamily="34" charset="0"/>
              </a:rPr>
              <a:t>Assistance</a:t>
            </a:r>
            <a:r>
              <a:rPr lang="nl-BE" sz="2000" dirty="0" smtClean="0">
                <a:latin typeface="Arial" pitchFamily="34" charset="0"/>
                <a:cs typeface="Arial" pitchFamily="34" charset="0"/>
              </a:rPr>
              <a:t> </a:t>
            </a:r>
            <a:r>
              <a:rPr lang="nl-BE" sz="2000" dirty="0" err="1" smtClean="0">
                <a:latin typeface="Arial" pitchFamily="34" charset="0"/>
                <a:cs typeface="Arial" pitchFamily="34" charset="0"/>
              </a:rPr>
              <a:t>Committee</a:t>
            </a:r>
            <a:r>
              <a:rPr lang="nl-BE" sz="2000" dirty="0" smtClean="0">
                <a:latin typeface="Arial" pitchFamily="34" charset="0"/>
                <a:cs typeface="Arial" pitchFamily="34" charset="0"/>
              </a:rPr>
              <a:t>” van de Organisatie voor Economische Samenwerking en Ontwikkeling</a:t>
            </a:r>
          </a:p>
          <a:p>
            <a:pPr marL="0" indent="0" eaLnBrk="1" fontAlgn="auto" hangingPunct="1">
              <a:lnSpc>
                <a:spcPct val="90000"/>
              </a:lnSpc>
              <a:spcAft>
                <a:spcPts val="0"/>
              </a:spcAft>
              <a:buSzPct val="100000"/>
              <a:buFont typeface="Wingdings" pitchFamily="2" charset="2"/>
              <a:buNone/>
              <a:tabLst>
                <a:tab pos="0" algn="l"/>
                <a:tab pos="193675" algn="l"/>
                <a:tab pos="863600" algn="l"/>
                <a:tab pos="1041400" algn="l"/>
              </a:tabLst>
              <a:defRPr/>
            </a:pPr>
            <a:endParaRPr lang="nl-BE" sz="2000" dirty="0" smtClean="0">
              <a:latin typeface="Arial" pitchFamily="34" charset="0"/>
              <a:cs typeface="Arial" pitchFamily="34" charset="0"/>
            </a:endParaRPr>
          </a:p>
          <a:p>
            <a:pPr marL="0" indent="0" eaLnBrk="1" fontAlgn="auto" hangingPunct="1">
              <a:lnSpc>
                <a:spcPct val="90000"/>
              </a:lnSpc>
              <a:spcAft>
                <a:spcPts val="0"/>
              </a:spcAft>
              <a:buSzPct val="100000"/>
              <a:buFont typeface="Arial" pitchFamily="34" charset="0"/>
              <a:buChar char="•"/>
              <a:tabLst>
                <a:tab pos="0" algn="l"/>
                <a:tab pos="193675" algn="l"/>
                <a:tab pos="863600" algn="l"/>
                <a:tab pos="1041400" algn="l"/>
              </a:tabLst>
              <a:defRPr/>
            </a:pPr>
            <a:r>
              <a:rPr lang="nl-BE" sz="2000" dirty="0" smtClean="0">
                <a:latin typeface="Arial" pitchFamily="34" charset="0"/>
                <a:cs typeface="Arial" pitchFamily="34" charset="0"/>
              </a:rPr>
              <a:t>  </a:t>
            </a:r>
            <a:r>
              <a:rPr lang="nl-BE" sz="2000" u="sng" dirty="0" smtClean="0">
                <a:latin typeface="Arial" pitchFamily="34" charset="0"/>
                <a:cs typeface="Arial" pitchFamily="34" charset="0"/>
              </a:rPr>
              <a:t>nieuwe installatie</a:t>
            </a:r>
            <a:r>
              <a:rPr lang="nl-BE" sz="2000" dirty="0" smtClean="0">
                <a:latin typeface="Arial" pitchFamily="34" charset="0"/>
                <a:cs typeface="Arial" pitchFamily="34" charset="0"/>
              </a:rPr>
              <a:t>: hetzij de eerste installatie hetzij de verhuizing van een huisartsenactiviteit, gelokaliseerd in een zone die niet beantwoordt aan één van de vereiste criteria naar een zone die wel beantwoordt aan één van de vereiste criteria ofwel de verhuizing van een huisartsenactiviteit, gelokaliseerd in een zone die beantwoordt aan een van de vereiste criteria, naar een andere identieke zone door een erkende huisarts die de in dit artikel beoogde vergoeding nooit heeft genoten</a:t>
            </a:r>
            <a:endParaRPr lang="nl-NL" sz="2000" dirty="0"/>
          </a:p>
        </p:txBody>
      </p:sp>
      <p:sp>
        <p:nvSpPr>
          <p:cNvPr id="15363" name="Tijdelijke aanduiding voor dianummer 3"/>
          <p:cNvSpPr>
            <a:spLocks noGrp="1"/>
          </p:cNvSpPr>
          <p:nvPr>
            <p:ph type="sldNum" sz="quarter" idx="11"/>
          </p:nvPr>
        </p:nvSpPr>
        <p:spPr bwMode="auto">
          <a:noFill/>
          <a:ln>
            <a:miter lim="800000"/>
            <a:headEnd/>
            <a:tailEnd/>
          </a:ln>
        </p:spPr>
        <p:txBody>
          <a:bodyPr/>
          <a:lstStyle/>
          <a:p>
            <a:fld id="{74853C19-1714-4EDE-B8B7-B2DC0F2E7E13}" type="slidenum">
              <a:rPr lang="nl-NL" altLang="nl-BE"/>
              <a:pPr/>
              <a:t>8</a:t>
            </a:fld>
            <a:endParaRPr lang="nl-NL" altLang="nl-BE"/>
          </a:p>
        </p:txBody>
      </p:sp>
      <p:sp>
        <p:nvSpPr>
          <p:cNvPr id="15364" name="Tekstvak 8"/>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jdelijke aanduiding voor inhoud 2"/>
          <p:cNvSpPr>
            <a:spLocks noGrp="1"/>
          </p:cNvSpPr>
          <p:nvPr>
            <p:ph sz="quarter" idx="1"/>
          </p:nvPr>
        </p:nvSpPr>
        <p:spPr>
          <a:xfrm>
            <a:off x="457200" y="1600200"/>
            <a:ext cx="7467600" cy="2471738"/>
          </a:xfrm>
        </p:spPr>
        <p:txBody>
          <a:bodyPr/>
          <a:lstStyle/>
          <a:p>
            <a:pPr eaLnBrk="1" hangingPunct="1">
              <a:buSzPct val="100000"/>
              <a:buFont typeface="Arial" charset="0"/>
              <a:buChar char="•"/>
            </a:pPr>
            <a:r>
              <a:rPr lang="nl-BE" altLang="nl-BE" sz="1800" smtClean="0">
                <a:latin typeface="Arial" charset="0"/>
                <a:cs typeface="Arial" charset="0"/>
              </a:rPr>
              <a:t>Zelfstandige of loontrekkende</a:t>
            </a:r>
          </a:p>
          <a:p>
            <a:pPr eaLnBrk="1" hangingPunct="1">
              <a:buSzPct val="100000"/>
              <a:buFont typeface="Arial" charset="0"/>
              <a:buChar char="•"/>
            </a:pPr>
            <a:endParaRPr lang="nl-BE" altLang="nl-BE" sz="1800" smtClean="0">
              <a:latin typeface="Arial" charset="0"/>
              <a:cs typeface="Arial" charset="0"/>
            </a:endParaRPr>
          </a:p>
          <a:p>
            <a:pPr eaLnBrk="1" hangingPunct="1">
              <a:buSzPct val="100000"/>
              <a:buFont typeface="Arial" charset="0"/>
              <a:buChar char="•"/>
            </a:pPr>
            <a:r>
              <a:rPr lang="nl-BE" altLang="nl-BE" sz="1800" smtClean="0">
                <a:latin typeface="Arial" charset="0"/>
                <a:cs typeface="Arial" charset="0"/>
              </a:rPr>
              <a:t>5 jaar gevestigd blijven</a:t>
            </a:r>
          </a:p>
          <a:p>
            <a:pPr eaLnBrk="1" hangingPunct="1">
              <a:buFont typeface="Wingdings" pitchFamily="2" charset="2"/>
              <a:buNone/>
            </a:pPr>
            <a:r>
              <a:rPr lang="nl-BE" altLang="nl-BE" sz="1800" smtClean="0">
                <a:latin typeface="Arial" charset="0"/>
                <a:cs typeface="Arial" charset="0"/>
              </a:rPr>
              <a:t>	Sanctie bij vervroegde beëindiging of nieuwe vestiging buiten een prioritaire zone </a:t>
            </a:r>
          </a:p>
          <a:p>
            <a:pPr eaLnBrk="1" hangingPunct="1">
              <a:buFont typeface="Wingdings" pitchFamily="2" charset="2"/>
              <a:buNone/>
            </a:pPr>
            <a:r>
              <a:rPr lang="nl-BE" altLang="nl-BE" sz="1800" smtClean="0">
                <a:latin typeface="Arial" charset="0"/>
                <a:cs typeface="Arial" charset="0"/>
              </a:rPr>
              <a:t>	= terugbetaling (20 % per volledig jaar te gaan)</a:t>
            </a:r>
          </a:p>
          <a:p>
            <a:pPr eaLnBrk="1" hangingPunct="1">
              <a:buFont typeface="Wingdings" pitchFamily="2" charset="2"/>
              <a:buNone/>
            </a:pPr>
            <a:endParaRPr lang="nl-BE" altLang="nl-BE" smtClean="0"/>
          </a:p>
        </p:txBody>
      </p:sp>
      <p:sp>
        <p:nvSpPr>
          <p:cNvPr id="16387" name="Tijdelijke aanduiding voor dianummer 3"/>
          <p:cNvSpPr>
            <a:spLocks noGrp="1"/>
          </p:cNvSpPr>
          <p:nvPr>
            <p:ph type="sldNum" sz="quarter" idx="11"/>
          </p:nvPr>
        </p:nvSpPr>
        <p:spPr bwMode="auto">
          <a:noFill/>
          <a:ln>
            <a:miter lim="800000"/>
            <a:headEnd/>
            <a:tailEnd/>
          </a:ln>
        </p:spPr>
        <p:txBody>
          <a:bodyPr/>
          <a:lstStyle/>
          <a:p>
            <a:fld id="{CCEBAF42-4CC6-479B-809C-1616DEE1F27D}" type="slidenum">
              <a:rPr lang="nl-NL" altLang="nl-BE"/>
              <a:pPr/>
              <a:t>9</a:t>
            </a:fld>
            <a:endParaRPr lang="nl-NL" altLang="nl-BE"/>
          </a:p>
        </p:txBody>
      </p:sp>
      <p:sp>
        <p:nvSpPr>
          <p:cNvPr id="16388" name="Tekstvak 6"/>
          <p:cNvSpPr txBox="1">
            <a:spLocks noChangeArrowheads="1"/>
          </p:cNvSpPr>
          <p:nvPr/>
        </p:nvSpPr>
        <p:spPr bwMode="auto">
          <a:xfrm>
            <a:off x="3059113" y="6381750"/>
            <a:ext cx="2900362" cy="307975"/>
          </a:xfrm>
          <a:prstGeom prst="rect">
            <a:avLst/>
          </a:prstGeom>
          <a:noFill/>
          <a:ln w="9525">
            <a:noFill/>
            <a:miter lim="800000"/>
            <a:headEnd/>
            <a:tailEnd/>
          </a:ln>
        </p:spPr>
        <p:txBody>
          <a:bodyPr wrap="none">
            <a:spAutoFit/>
          </a:bodyPr>
          <a:lstStyle/>
          <a:p>
            <a:pPr eaLnBrk="1" hangingPunct="1"/>
            <a:r>
              <a:rPr lang="nl-BE" altLang="nl-BE" sz="1400"/>
              <a:t>Tegemoetkoming voor vestigingen</a:t>
            </a:r>
          </a:p>
        </p:txBody>
      </p:sp>
      <p:pic>
        <p:nvPicPr>
          <p:cNvPr id="16389" name="Afbeelding 6" descr="logo Cartel-entt"/>
          <p:cNvPicPr>
            <a:picLocks noChangeAspect="1" noChangeArrowheads="1"/>
          </p:cNvPicPr>
          <p:nvPr/>
        </p:nvPicPr>
        <p:blipFill>
          <a:blip r:embed="rId2" cstate="print"/>
          <a:srcRect/>
          <a:stretch>
            <a:fillRect/>
          </a:stretch>
        </p:blipFill>
        <p:spPr bwMode="auto">
          <a:xfrm>
            <a:off x="571500" y="142875"/>
            <a:ext cx="642938" cy="642938"/>
          </a:xfrm>
          <a:prstGeom prst="rect">
            <a:avLst/>
          </a:prstGeom>
          <a:noFill/>
          <a:ln w="9525">
            <a:noFill/>
            <a:miter lim="800000"/>
            <a:headEnd/>
            <a:tailEnd/>
          </a:ln>
        </p:spPr>
      </p:pic>
      <p:sp>
        <p:nvSpPr>
          <p:cNvPr id="9" name="Rectangle 3"/>
          <p:cNvSpPr>
            <a:spLocks noChangeArrowheads="1"/>
          </p:cNvSpPr>
          <p:nvPr/>
        </p:nvSpPr>
        <p:spPr bwMode="auto">
          <a:xfrm>
            <a:off x="500063" y="785813"/>
            <a:ext cx="928687"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Concourse</Template>
  <TotalTime>1797</TotalTime>
  <Words>618</Words>
  <Application>Microsoft Office PowerPoint</Application>
  <PresentationFormat>Diavoorstelling (4:3)</PresentationFormat>
  <Paragraphs>233</Paragraphs>
  <Slides>20</Slides>
  <Notes>1</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20</vt:i4>
      </vt:variant>
    </vt:vector>
  </HeadingPairs>
  <TitlesOfParts>
    <vt:vector size="28" baseType="lpstr">
      <vt:lpstr>Arial</vt:lpstr>
      <vt:lpstr>Century Schoolbook</vt:lpstr>
      <vt:lpstr>Wingdings</vt:lpstr>
      <vt:lpstr>Wingdings 2</vt:lpstr>
      <vt:lpstr>Calibri</vt:lpstr>
      <vt:lpstr>Times New Roman</vt:lpstr>
      <vt:lpstr>Arial Black</vt:lpstr>
      <vt:lpstr>Oriel</vt:lpstr>
      <vt:lpstr>IMPULSEO </vt:lpstr>
      <vt:lpstr>IMPULSEO Ondersteuning huisartsen</vt:lpstr>
      <vt:lpstr>1.  Tegemoetkoming voor vestigingen</vt:lpstr>
      <vt:lpstr>Dia 4</vt:lpstr>
      <vt:lpstr>Dia 5</vt:lpstr>
      <vt:lpstr>Dia 6</vt:lpstr>
      <vt:lpstr>Installatie premie voor vestiging  binnen bepaalde gebieden</vt:lpstr>
      <vt:lpstr>Dia 8</vt:lpstr>
      <vt:lpstr>Dia 9</vt:lpstr>
      <vt:lpstr>Dia 10</vt:lpstr>
      <vt:lpstr>Dia 11</vt:lpstr>
      <vt:lpstr>Dia 12</vt:lpstr>
      <vt:lpstr>Dia 13</vt:lpstr>
      <vt:lpstr>Dia 14</vt:lpstr>
      <vt:lpstr>Dia 15</vt:lpstr>
      <vt:lpstr>Dia 16</vt:lpstr>
      <vt:lpstr>3. Tegemoetkoming in kosten van telesecretariaat</vt:lpstr>
      <vt:lpstr>Dia 18</vt:lpstr>
      <vt:lpstr>Dia 19</vt:lpstr>
      <vt:lpstr>Dia 20</vt:lpstr>
    </vt:vector>
  </TitlesOfParts>
  <Company>ASGB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IMPULSEO en IMPULSEO 2</dc:title>
  <dc:creator>Mireille</dc:creator>
  <cp:lastModifiedBy>ASGB</cp:lastModifiedBy>
  <cp:revision>228</cp:revision>
  <dcterms:created xsi:type="dcterms:W3CDTF">2007-03-16T12:40:41Z</dcterms:created>
  <dcterms:modified xsi:type="dcterms:W3CDTF">2018-01-30T09:44:34Z</dcterms:modified>
</cp:coreProperties>
</file>