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49"/>
  </p:notesMasterIdLst>
  <p:handoutMasterIdLst>
    <p:handoutMasterId r:id="rId50"/>
  </p:handoutMasterIdLst>
  <p:sldIdLst>
    <p:sldId id="256" r:id="rId2"/>
    <p:sldId id="300" r:id="rId3"/>
    <p:sldId id="273" r:id="rId4"/>
    <p:sldId id="257" r:id="rId5"/>
    <p:sldId id="258" r:id="rId6"/>
    <p:sldId id="259" r:id="rId7"/>
    <p:sldId id="260" r:id="rId8"/>
    <p:sldId id="261" r:id="rId9"/>
    <p:sldId id="262" r:id="rId10"/>
    <p:sldId id="263" r:id="rId11"/>
    <p:sldId id="264" r:id="rId12"/>
    <p:sldId id="265" r:id="rId13"/>
    <p:sldId id="270" r:id="rId14"/>
    <p:sldId id="271" r:id="rId15"/>
    <p:sldId id="266" r:id="rId16"/>
    <p:sldId id="267" r:id="rId17"/>
    <p:sldId id="268" r:id="rId18"/>
    <p:sldId id="274" r:id="rId19"/>
    <p:sldId id="276"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9" r:id="rId39"/>
    <p:sldId id="298" r:id="rId40"/>
    <p:sldId id="272" r:id="rId41"/>
    <p:sldId id="305" r:id="rId42"/>
    <p:sldId id="306" r:id="rId43"/>
    <p:sldId id="307" r:id="rId44"/>
    <p:sldId id="308" r:id="rId45"/>
    <p:sldId id="309" r:id="rId46"/>
    <p:sldId id="310" r:id="rId47"/>
    <p:sldId id="311" r:id="rId48"/>
  </p:sldIdLst>
  <p:sldSz cx="9144000" cy="6858000" type="screen4x3"/>
  <p:notesSz cx="6858000" cy="9144000"/>
  <p:defaultTextStyle>
    <a:defPPr>
      <a:defRPr lang="nl-BE"/>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1004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notesViewPr>
    <p:cSldViewPr>
      <p:cViewPr varScale="1">
        <p:scale>
          <a:sx n="88" d="100"/>
          <a:sy n="88" d="100"/>
        </p:scale>
        <p:origin x="-387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nl-BE"/>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dirty="0">
                <a:latin typeface="+mn-lt"/>
                <a:cs typeface="+mn-cs"/>
              </a:defRPr>
            </a:lvl1pPr>
          </a:lstStyle>
          <a:p>
            <a:pPr>
              <a:defRPr/>
            </a:pPr>
            <a:endParaRPr lang="nl-BE"/>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nl-BE"/>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itchFamily="34" charset="0"/>
              </a:defRPr>
            </a:lvl1pPr>
          </a:lstStyle>
          <a:p>
            <a:pPr>
              <a:defRPr/>
            </a:pPr>
            <a:fld id="{843C46AD-9E4C-4A84-96FB-BA445E342391}" type="slidenum">
              <a:rPr lang="nl-BE" altLang="nl-BE"/>
              <a:pPr>
                <a:defRPr/>
              </a:pPr>
              <a:t>‹nr.›</a:t>
            </a:fld>
            <a:endParaRPr lang="nl-BE" altLang="nl-B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60CC14A-C034-46C7-AAA7-622BE7465C2C}" type="datetimeFigureOut">
              <a:rPr lang="nl-BE"/>
              <a:pPr>
                <a:defRPr/>
              </a:pPr>
              <a:t>30/01/2018</a:t>
            </a:fld>
            <a:endParaRPr lang="nl-BE"/>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nl-BE" noProof="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endParaRPr lang="nl-BE" noProof="0"/>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itchFamily="34" charset="0"/>
              </a:defRPr>
            </a:lvl1pPr>
          </a:lstStyle>
          <a:p>
            <a:pPr>
              <a:defRPr/>
            </a:pPr>
            <a:fld id="{4FC67B16-91F4-48D7-B0E6-A56B64D55496}" type="slidenum">
              <a:rPr lang="nl-BE" altLang="nl-BE"/>
              <a:pPr>
                <a:defRPr/>
              </a:pPr>
              <a:t>‹nr.›</a:t>
            </a:fld>
            <a:endParaRPr lang="nl-BE" altLang="nl-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59395" name="Tijdelijke aanduiding voor notiti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nl-BE" altLang="nl-BE" smtClean="0"/>
          </a:p>
        </p:txBody>
      </p:sp>
      <p:sp>
        <p:nvSpPr>
          <p:cNvPr id="59396" name="Tijdelijke aanduiding voor dianummer 3"/>
          <p:cNvSpPr>
            <a:spLocks noGrp="1"/>
          </p:cNvSpPr>
          <p:nvPr>
            <p:ph type="sldNum" sz="quarter" idx="5"/>
          </p:nvPr>
        </p:nvSpPr>
        <p:spPr bwMode="auto">
          <a:noFill/>
          <a:ln>
            <a:miter lim="800000"/>
            <a:headEnd/>
            <a:tailEnd/>
          </a:ln>
        </p:spPr>
        <p:txBody>
          <a:bodyPr/>
          <a:lstStyle/>
          <a:p>
            <a:fld id="{1D261C67-640E-410F-B70E-BDB477A71D0A}" type="slidenum">
              <a:rPr lang="nl-BE" altLang="nl-BE"/>
              <a:pPr/>
              <a:t>1</a:t>
            </a:fld>
            <a:endParaRPr lang="nl-BE" altLang="nl-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hthoek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hthoek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hthoek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hthoek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Titel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nl-NL" smtClean="0"/>
              <a:t>Klik om de stijl te bewerken</a:t>
            </a:r>
            <a:endParaRPr lang="en-US"/>
          </a:p>
        </p:txBody>
      </p:sp>
      <p:sp>
        <p:nvSpPr>
          <p:cNvPr id="9" name="Ondertitel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smtClean="0"/>
              <a:t>Klik om het opmaakprofiel van de modelondertitel te bewerken</a:t>
            </a:r>
            <a:endParaRPr lang="en-US"/>
          </a:p>
        </p:txBody>
      </p:sp>
      <p:sp>
        <p:nvSpPr>
          <p:cNvPr id="10" name="Tijdelijke aanduiding voor datum 27"/>
          <p:cNvSpPr>
            <a:spLocks noGrp="1"/>
          </p:cNvSpPr>
          <p:nvPr>
            <p:ph type="dt" sz="half" idx="10"/>
          </p:nvPr>
        </p:nvSpPr>
        <p:spPr>
          <a:xfrm>
            <a:off x="6400800" y="6354763"/>
            <a:ext cx="2286000" cy="366712"/>
          </a:xfrm>
        </p:spPr>
        <p:txBody>
          <a:bodyPr/>
          <a:lstStyle>
            <a:lvl1pPr>
              <a:defRPr sz="1400"/>
            </a:lvl1pPr>
          </a:lstStyle>
          <a:p>
            <a:pPr>
              <a:defRPr/>
            </a:pPr>
            <a:fld id="{F2026AE1-AEB4-4F31-B134-21884C96A349}" type="datetime1">
              <a:rPr lang="nl-BE"/>
              <a:pPr>
                <a:defRPr/>
              </a:pPr>
              <a:t>30/01/2018</a:t>
            </a:fld>
            <a:endParaRPr lang="nl-BE"/>
          </a:p>
        </p:txBody>
      </p:sp>
      <p:sp>
        <p:nvSpPr>
          <p:cNvPr id="11" name="Tijdelijke aanduiding voor voettekst 16"/>
          <p:cNvSpPr>
            <a:spLocks noGrp="1"/>
          </p:cNvSpPr>
          <p:nvPr>
            <p:ph type="ftr" sz="quarter" idx="11"/>
          </p:nvPr>
        </p:nvSpPr>
        <p:spPr>
          <a:xfrm>
            <a:off x="2898775" y="6354763"/>
            <a:ext cx="3475038" cy="366712"/>
          </a:xfrm>
        </p:spPr>
        <p:txBody>
          <a:bodyPr/>
          <a:lstStyle>
            <a:lvl1pPr>
              <a:defRPr/>
            </a:lvl1pPr>
          </a:lstStyle>
          <a:p>
            <a:pPr>
              <a:defRPr/>
            </a:pPr>
            <a:r>
              <a:rPr lang="nl-NL"/>
              <a:t>Rita Cuypers – Elewijt Center, Elewijt-Zemst</a:t>
            </a:r>
            <a:endParaRPr lang="nl-BE"/>
          </a:p>
        </p:txBody>
      </p:sp>
      <p:sp>
        <p:nvSpPr>
          <p:cNvPr id="12" name="Tijdelijke aanduiding voor dianummer 28"/>
          <p:cNvSpPr>
            <a:spLocks noGrp="1"/>
          </p:cNvSpPr>
          <p:nvPr>
            <p:ph type="sldNum" sz="quarter" idx="12"/>
          </p:nvPr>
        </p:nvSpPr>
        <p:spPr>
          <a:xfrm>
            <a:off x="1216025" y="6354763"/>
            <a:ext cx="1219200" cy="366712"/>
          </a:xfrm>
        </p:spPr>
        <p:txBody>
          <a:bodyPr/>
          <a:lstStyle>
            <a:lvl1pPr>
              <a:defRPr smtClean="0"/>
            </a:lvl1pPr>
          </a:lstStyle>
          <a:p>
            <a:pPr>
              <a:defRPr/>
            </a:pPr>
            <a:fld id="{96E3B4AB-4190-4EE1-ACD3-F72B200A173A}" type="slidenum">
              <a:rPr lang="nl-BE" altLang="nl-BE"/>
              <a:pPr>
                <a:defRPr/>
              </a:pPr>
              <a:t>‹nr.›</a:t>
            </a:fld>
            <a:endParaRPr lang="nl-BE" alt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fld id="{F388990E-42C1-49F1-86B4-C29352A3EE35}" type="datetime1">
              <a:rPr lang="nl-BE"/>
              <a:pPr>
                <a:defRPr/>
              </a:pPr>
              <a:t>30/01/2018</a:t>
            </a:fld>
            <a:endParaRPr lang="nl-BE"/>
          </a:p>
        </p:txBody>
      </p:sp>
      <p:sp>
        <p:nvSpPr>
          <p:cNvPr id="5" name="Tijdelijke aanduiding voor voettekst 2"/>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6" name="Tijdelijke aanduiding voor dianummer 22"/>
          <p:cNvSpPr>
            <a:spLocks noGrp="1"/>
          </p:cNvSpPr>
          <p:nvPr>
            <p:ph type="sldNum" sz="quarter" idx="12"/>
          </p:nvPr>
        </p:nvSpPr>
        <p:spPr/>
        <p:txBody>
          <a:bodyPr/>
          <a:lstStyle>
            <a:lvl1pPr>
              <a:defRPr/>
            </a:lvl1pPr>
          </a:lstStyle>
          <a:p>
            <a:pPr>
              <a:defRPr/>
            </a:pPr>
            <a:fld id="{F993FC00-1025-4A4E-A9F9-B5FF19BBFA0F}" type="slidenum">
              <a:rPr lang="nl-BE" altLang="nl-BE"/>
              <a:pPr>
                <a:defRPr/>
              </a:pPr>
              <a:t>‹nr.›</a:t>
            </a:fld>
            <a:endParaRPr lang="nl-BE" alt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4" name="Rechte verbindingslijn 3"/>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BE"/>
          </a:p>
        </p:txBody>
      </p:sp>
      <p:sp>
        <p:nvSpPr>
          <p:cNvPr id="5" name="Gelijkbenige driehoek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hte verbindingslijn 5"/>
          <p:cNvSpPr>
            <a:spLocks noChangeShapeType="1"/>
          </p:cNvSpPr>
          <p:nvPr/>
        </p:nvSpPr>
        <p:spPr bwMode="auto">
          <a:xfrm rot="5400000">
            <a:off x="3630612" y="3201988"/>
            <a:ext cx="5851525" cy="0"/>
          </a:xfrm>
          <a:prstGeom prst="line">
            <a:avLst/>
          </a:prstGeom>
          <a:noFill/>
          <a:ln w="9525" algn="ctr">
            <a:solidFill>
              <a:schemeClr val="accent2"/>
            </a:solidFill>
            <a:prstDash val="dash"/>
            <a:round/>
            <a:headEnd/>
            <a:tailEnd/>
          </a:ln>
        </p:spPr>
        <p:txBody>
          <a:bodyPr/>
          <a:lstStyle/>
          <a:p>
            <a:pPr>
              <a:defRPr/>
            </a:pPr>
            <a:endParaRPr lang="nl-BE"/>
          </a:p>
        </p:txBody>
      </p:sp>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3"/>
          <p:cNvSpPr>
            <a:spLocks noGrp="1"/>
          </p:cNvSpPr>
          <p:nvPr>
            <p:ph type="dt" sz="half" idx="10"/>
          </p:nvPr>
        </p:nvSpPr>
        <p:spPr/>
        <p:txBody>
          <a:bodyPr/>
          <a:lstStyle>
            <a:lvl1pPr>
              <a:defRPr/>
            </a:lvl1pPr>
          </a:lstStyle>
          <a:p>
            <a:pPr>
              <a:defRPr/>
            </a:pPr>
            <a:fld id="{DACDDC98-C80B-4718-9A88-D1CE092B6336}" type="datetime1">
              <a:rPr lang="nl-BE"/>
              <a:pPr>
                <a:defRPr/>
              </a:pPr>
              <a:t>30/01/2018</a:t>
            </a:fld>
            <a:endParaRPr lang="nl-BE"/>
          </a:p>
        </p:txBody>
      </p:sp>
      <p:sp>
        <p:nvSpPr>
          <p:cNvPr id="8" name="Tijdelijke aanduiding voor voettekst 4"/>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9" name="Tijdelijke aanduiding voor dianummer 5"/>
          <p:cNvSpPr>
            <a:spLocks noGrp="1"/>
          </p:cNvSpPr>
          <p:nvPr>
            <p:ph type="sldNum" sz="quarter" idx="12"/>
          </p:nvPr>
        </p:nvSpPr>
        <p:spPr/>
        <p:txBody>
          <a:bodyPr/>
          <a:lstStyle>
            <a:lvl1pPr>
              <a:defRPr smtClean="0"/>
            </a:lvl1pPr>
          </a:lstStyle>
          <a:p>
            <a:pPr>
              <a:defRPr/>
            </a:pPr>
            <a:fld id="{84D332DF-F4CF-44AA-ACB1-C6AC1B7930A7}" type="slidenum">
              <a:rPr lang="nl-BE" altLang="nl-BE"/>
              <a:pPr>
                <a:defRPr/>
              </a:pPr>
              <a:t>‹nr.›</a:t>
            </a:fld>
            <a:endParaRPr lang="nl-BE" alt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8" name="Tijdelijke aanduiding voor inhoud 7"/>
          <p:cNvSpPr>
            <a:spLocks noGrp="1"/>
          </p:cNvSpPr>
          <p:nvPr>
            <p:ph sz="quarter" idx="1"/>
          </p:nvPr>
        </p:nvSpPr>
        <p:spPr>
          <a:xfrm>
            <a:off x="457200" y="1219200"/>
            <a:ext cx="8229600" cy="4937760"/>
          </a:xfrm>
        </p:spPr>
        <p:txBody>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en-US" dirty="0"/>
          </a:p>
        </p:txBody>
      </p:sp>
      <p:sp>
        <p:nvSpPr>
          <p:cNvPr id="4" name="Tijdelijke aanduiding voor datum 13"/>
          <p:cNvSpPr>
            <a:spLocks noGrp="1"/>
          </p:cNvSpPr>
          <p:nvPr>
            <p:ph type="dt" sz="half" idx="10"/>
          </p:nvPr>
        </p:nvSpPr>
        <p:spPr>
          <a:xfrm>
            <a:off x="7451725" y="6356350"/>
            <a:ext cx="1238250" cy="365125"/>
          </a:xfrm>
        </p:spPr>
        <p:txBody>
          <a:bodyPr/>
          <a:lstStyle>
            <a:lvl1pPr>
              <a:defRPr/>
            </a:lvl1pPr>
          </a:lstStyle>
          <a:p>
            <a:pPr>
              <a:defRPr/>
            </a:pPr>
            <a:r>
              <a:rPr lang="nl-BE"/>
              <a:t>25/02/2015</a:t>
            </a:r>
          </a:p>
        </p:txBody>
      </p:sp>
      <p:sp>
        <p:nvSpPr>
          <p:cNvPr id="5" name="Tijdelijke aanduiding voor voettekst 2"/>
          <p:cNvSpPr>
            <a:spLocks noGrp="1"/>
          </p:cNvSpPr>
          <p:nvPr>
            <p:ph type="ftr" sz="quarter" idx="11"/>
          </p:nvPr>
        </p:nvSpPr>
        <p:spPr>
          <a:xfrm>
            <a:off x="2898775" y="6356350"/>
            <a:ext cx="3833813" cy="365125"/>
          </a:xfrm>
        </p:spPr>
        <p:txBody>
          <a:bodyPr/>
          <a:lstStyle>
            <a:lvl1pPr>
              <a:defRPr/>
            </a:lvl1pPr>
          </a:lstStyle>
          <a:p>
            <a:pPr>
              <a:defRPr/>
            </a:pPr>
            <a:r>
              <a:rPr lang="nl-NL"/>
              <a:t>Rita </a:t>
            </a:r>
            <a:r>
              <a:rPr lang="nl-NL" err="1"/>
              <a:t>Cuypers</a:t>
            </a:r>
            <a:r>
              <a:rPr lang="nl-NL"/>
              <a:t> – </a:t>
            </a:r>
            <a:r>
              <a:rPr lang="nl-NL" err="1"/>
              <a:t>Elewijt</a:t>
            </a:r>
            <a:r>
              <a:rPr lang="nl-NL"/>
              <a:t> Center, </a:t>
            </a:r>
            <a:r>
              <a:rPr lang="nl-NL" err="1"/>
              <a:t>Elewijt-Zemst</a:t>
            </a:r>
            <a:endParaRPr lang="nl-BE"/>
          </a:p>
        </p:txBody>
      </p:sp>
      <p:sp>
        <p:nvSpPr>
          <p:cNvPr id="6" name="Tijdelijke aanduiding voor dianummer 22"/>
          <p:cNvSpPr>
            <a:spLocks noGrp="1"/>
          </p:cNvSpPr>
          <p:nvPr>
            <p:ph type="sldNum" sz="quarter" idx="12"/>
          </p:nvPr>
        </p:nvSpPr>
        <p:spPr/>
        <p:txBody>
          <a:bodyPr/>
          <a:lstStyle>
            <a:lvl1pPr>
              <a:defRPr smtClean="0"/>
            </a:lvl1pPr>
          </a:lstStyle>
          <a:p>
            <a:pPr>
              <a:defRPr/>
            </a:pPr>
            <a:fld id="{F04B5BE9-1E0A-40C0-9572-699C29153C79}" type="slidenum">
              <a:rPr lang="nl-BE" altLang="nl-BE"/>
              <a:pPr>
                <a:defRPr/>
              </a:pPr>
              <a:t>‹nr.›</a:t>
            </a:fld>
            <a:endParaRPr lang="nl-BE" alt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2"/>
        </a:solidFill>
        <a:effectLst/>
      </p:bgPr>
    </p:bg>
    <p:spTree>
      <p:nvGrpSpPr>
        <p:cNvPr id="1" name=""/>
        <p:cNvGrpSpPr/>
        <p:nvPr/>
      </p:nvGrpSpPr>
      <p:grpSpPr>
        <a:xfrm>
          <a:off x="0" y="0"/>
          <a:ext cx="0" cy="0"/>
          <a:chOff x="0" y="0"/>
          <a:chExt cx="0" cy="0"/>
        </a:xfrm>
      </p:grpSpPr>
      <p:sp>
        <p:nvSpPr>
          <p:cNvPr id="4" name="Rechthoek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hthoek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el 1"/>
          <p:cNvSpPr>
            <a:spLocks noGrp="1"/>
          </p:cNvSpPr>
          <p:nvPr>
            <p:ph type="title"/>
          </p:nvPr>
        </p:nvSpPr>
        <p:spPr>
          <a:xfrm>
            <a:off x="1219200" y="2971800"/>
            <a:ext cx="6858000" cy="1066800"/>
          </a:xfrm>
        </p:spPr>
        <p:txBody>
          <a:bodyPr anchor="t"/>
          <a:lstStyle>
            <a:lvl1pPr algn="r">
              <a:buNone/>
              <a:defRPr sz="3200" b="0" cap="none" baseline="0"/>
            </a:lvl1pPr>
          </a:lstStyle>
          <a:p>
            <a:r>
              <a:rPr lang="nl-NL" smtClean="0"/>
              <a:t>Klik om de stijl te bewerken</a:t>
            </a:r>
            <a:endParaRPr lang="en-US"/>
          </a:p>
        </p:txBody>
      </p:sp>
      <p:sp>
        <p:nvSpPr>
          <p:cNvPr id="3" name="Tijdelijke aanduiding voor tekst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smtClean="0"/>
              <a:t>Klik om de modelstijlen te bewerken</a:t>
            </a:r>
          </a:p>
        </p:txBody>
      </p:sp>
      <p:sp>
        <p:nvSpPr>
          <p:cNvPr id="6" name="Tijdelijke aanduiding voor datum 3"/>
          <p:cNvSpPr>
            <a:spLocks noGrp="1"/>
          </p:cNvSpPr>
          <p:nvPr>
            <p:ph type="dt" sz="half" idx="10"/>
          </p:nvPr>
        </p:nvSpPr>
        <p:spPr>
          <a:xfrm>
            <a:off x="6400800" y="6354763"/>
            <a:ext cx="2286000" cy="366712"/>
          </a:xfrm>
        </p:spPr>
        <p:txBody>
          <a:bodyPr/>
          <a:lstStyle>
            <a:lvl1pPr>
              <a:defRPr/>
            </a:lvl1pPr>
          </a:lstStyle>
          <a:p>
            <a:pPr>
              <a:defRPr/>
            </a:pPr>
            <a:fld id="{F5B81518-95EC-4BD2-8508-F6460745A028}" type="datetime1">
              <a:rPr lang="nl-BE"/>
              <a:pPr>
                <a:defRPr/>
              </a:pPr>
              <a:t>30/01/2018</a:t>
            </a:fld>
            <a:endParaRPr lang="nl-BE"/>
          </a:p>
        </p:txBody>
      </p:sp>
      <p:sp>
        <p:nvSpPr>
          <p:cNvPr id="7" name="Tijdelijke aanduiding voor voettekst 4"/>
          <p:cNvSpPr>
            <a:spLocks noGrp="1"/>
          </p:cNvSpPr>
          <p:nvPr>
            <p:ph type="ftr" sz="quarter" idx="11"/>
          </p:nvPr>
        </p:nvSpPr>
        <p:spPr>
          <a:xfrm>
            <a:off x="2898775" y="6354763"/>
            <a:ext cx="3475038" cy="366712"/>
          </a:xfrm>
        </p:spPr>
        <p:txBody>
          <a:bodyPr/>
          <a:lstStyle>
            <a:lvl1pPr>
              <a:defRPr/>
            </a:lvl1pPr>
          </a:lstStyle>
          <a:p>
            <a:pPr>
              <a:defRPr/>
            </a:pPr>
            <a:r>
              <a:rPr lang="nl-NL"/>
              <a:t>Rita Cuypers – Elewijt Center, Elewijt-Zemst</a:t>
            </a:r>
            <a:endParaRPr lang="nl-BE"/>
          </a:p>
        </p:txBody>
      </p:sp>
      <p:sp>
        <p:nvSpPr>
          <p:cNvPr id="8" name="Tijdelijke aanduiding voor dianummer 5"/>
          <p:cNvSpPr>
            <a:spLocks noGrp="1"/>
          </p:cNvSpPr>
          <p:nvPr>
            <p:ph type="sldNum" sz="quarter" idx="12"/>
          </p:nvPr>
        </p:nvSpPr>
        <p:spPr>
          <a:xfrm>
            <a:off x="1069975" y="6354763"/>
            <a:ext cx="1520825" cy="366712"/>
          </a:xfrm>
        </p:spPr>
        <p:txBody>
          <a:bodyPr/>
          <a:lstStyle>
            <a:lvl1pPr>
              <a:defRPr smtClean="0"/>
            </a:lvl1pPr>
          </a:lstStyle>
          <a:p>
            <a:pPr>
              <a:defRPr/>
            </a:pPr>
            <a:fld id="{5D9D78CD-7D70-4EFF-8B77-23E130E23775}" type="slidenum">
              <a:rPr lang="nl-BE" altLang="nl-BE"/>
              <a:pPr>
                <a:defRPr/>
              </a:pPr>
              <a:t>‹nr.›</a:t>
            </a:fld>
            <a:endParaRPr lang="nl-BE" altLang="nl-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p>
            <a:r>
              <a:rPr lang="nl-NL" smtClean="0"/>
              <a:t>Klik om de stijl te bewerken</a:t>
            </a:r>
            <a:endParaRPr lang="en-US"/>
          </a:p>
        </p:txBody>
      </p:sp>
      <p:sp>
        <p:nvSpPr>
          <p:cNvPr id="9" name="Tijdelijke aanduiding voor inhoud 8"/>
          <p:cNvSpPr>
            <a:spLocks noGrp="1"/>
          </p:cNvSpPr>
          <p:nvPr>
            <p:ph sz="quarter" idx="1"/>
          </p:nvPr>
        </p:nvSpPr>
        <p:spPr>
          <a:xfrm>
            <a:off x="457200" y="1219200"/>
            <a:ext cx="4041648"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1" name="Tijdelijke aanduiding voor inhoud 10"/>
          <p:cNvSpPr>
            <a:spLocks noGrp="1"/>
          </p:cNvSpPr>
          <p:nvPr>
            <p:ph sz="quarter" idx="2"/>
          </p:nvPr>
        </p:nvSpPr>
        <p:spPr>
          <a:xfrm>
            <a:off x="4632198" y="1216152"/>
            <a:ext cx="4041648" cy="49377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13"/>
          <p:cNvSpPr>
            <a:spLocks noGrp="1"/>
          </p:cNvSpPr>
          <p:nvPr>
            <p:ph type="dt" sz="half" idx="10"/>
          </p:nvPr>
        </p:nvSpPr>
        <p:spPr/>
        <p:txBody>
          <a:bodyPr/>
          <a:lstStyle>
            <a:lvl1pPr>
              <a:defRPr/>
            </a:lvl1pPr>
          </a:lstStyle>
          <a:p>
            <a:pPr>
              <a:defRPr/>
            </a:pPr>
            <a:fld id="{8999ECFD-F50A-4A6B-B1D7-E08C04771FB3}" type="datetime1">
              <a:rPr lang="nl-BE"/>
              <a:pPr>
                <a:defRPr/>
              </a:pPr>
              <a:t>30/01/2018</a:t>
            </a:fld>
            <a:endParaRPr lang="nl-BE"/>
          </a:p>
        </p:txBody>
      </p:sp>
      <p:sp>
        <p:nvSpPr>
          <p:cNvPr id="6" name="Tijdelijke aanduiding voor voettekst 2"/>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7" name="Tijdelijke aanduiding voor dianummer 22"/>
          <p:cNvSpPr>
            <a:spLocks noGrp="1"/>
          </p:cNvSpPr>
          <p:nvPr>
            <p:ph type="sldNum" sz="quarter" idx="12"/>
          </p:nvPr>
        </p:nvSpPr>
        <p:spPr/>
        <p:txBody>
          <a:bodyPr/>
          <a:lstStyle>
            <a:lvl1pPr>
              <a:defRPr/>
            </a:lvl1pPr>
          </a:lstStyle>
          <a:p>
            <a:pPr>
              <a:defRPr/>
            </a:pPr>
            <a:fld id="{20DF5EBE-7061-4D97-B3B1-64CF26B401AE}" type="slidenum">
              <a:rPr lang="nl-BE" altLang="nl-BE"/>
              <a:pPr>
                <a:defRPr/>
              </a:pPr>
              <a:t>‹nr.›</a:t>
            </a:fld>
            <a:endParaRPr lang="nl-BE" alt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nchor="ctr"/>
          <a:lstStyle>
            <a:lvl1pPr>
              <a:defRPr/>
            </a:lvl1pPr>
          </a:lstStyle>
          <a:p>
            <a:r>
              <a:rPr lang="nl-NL" smtClean="0"/>
              <a:t>Klik om de stijl te bewerken</a:t>
            </a:r>
            <a:endParaRPr lang="en-US"/>
          </a:p>
        </p:txBody>
      </p:sp>
      <p:sp>
        <p:nvSpPr>
          <p:cNvPr id="3" name="Tijdelijke aanduiding voor tekst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4" name="Tijdelijke aanduiding voor tekst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11" name="Tijdelijke aanduiding voor inhoud 10"/>
          <p:cNvSpPr>
            <a:spLocks noGrp="1"/>
          </p:cNvSpPr>
          <p:nvPr>
            <p:ph sz="quarter" idx="2"/>
          </p:nvPr>
        </p:nvSpPr>
        <p:spPr>
          <a:xfrm>
            <a:off x="457200" y="2133600"/>
            <a:ext cx="4038600" cy="40386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3" name="Tijdelijke aanduiding voor inhoud 12"/>
          <p:cNvSpPr>
            <a:spLocks noGrp="1"/>
          </p:cNvSpPr>
          <p:nvPr>
            <p:ph sz="quarter" idx="4"/>
          </p:nvPr>
        </p:nvSpPr>
        <p:spPr>
          <a:xfrm>
            <a:off x="4648200" y="2133600"/>
            <a:ext cx="4038600" cy="40386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13"/>
          <p:cNvSpPr>
            <a:spLocks noGrp="1"/>
          </p:cNvSpPr>
          <p:nvPr>
            <p:ph type="dt" sz="half" idx="10"/>
          </p:nvPr>
        </p:nvSpPr>
        <p:spPr/>
        <p:txBody>
          <a:bodyPr/>
          <a:lstStyle>
            <a:lvl1pPr>
              <a:defRPr/>
            </a:lvl1pPr>
          </a:lstStyle>
          <a:p>
            <a:pPr>
              <a:defRPr/>
            </a:pPr>
            <a:fld id="{E1E4A61A-44FF-4823-A31A-35580844ED8E}" type="datetime1">
              <a:rPr lang="nl-BE"/>
              <a:pPr>
                <a:defRPr/>
              </a:pPr>
              <a:t>30/01/2018</a:t>
            </a:fld>
            <a:endParaRPr lang="nl-BE"/>
          </a:p>
        </p:txBody>
      </p:sp>
      <p:sp>
        <p:nvSpPr>
          <p:cNvPr id="8" name="Tijdelijke aanduiding voor voettekst 2"/>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9" name="Tijdelijke aanduiding voor dianummer 22"/>
          <p:cNvSpPr>
            <a:spLocks noGrp="1"/>
          </p:cNvSpPr>
          <p:nvPr>
            <p:ph type="sldNum" sz="quarter" idx="12"/>
          </p:nvPr>
        </p:nvSpPr>
        <p:spPr/>
        <p:txBody>
          <a:bodyPr/>
          <a:lstStyle>
            <a:lvl1pPr>
              <a:defRPr/>
            </a:lvl1pPr>
          </a:lstStyle>
          <a:p>
            <a:pPr>
              <a:defRPr/>
            </a:pPr>
            <a:fld id="{79257293-85E5-4618-AD20-1E0BDCB77B10}" type="slidenum">
              <a:rPr lang="nl-BE" altLang="nl-BE"/>
              <a:pPr>
                <a:defRPr/>
              </a:pPr>
              <a:t>‹nr.›</a:t>
            </a:fld>
            <a:endParaRPr lang="nl-BE" alt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3" name="Gelijkbenige driehoek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el 1"/>
          <p:cNvSpPr>
            <a:spLocks noGrp="1"/>
          </p:cNvSpPr>
          <p:nvPr>
            <p:ph type="title"/>
          </p:nvPr>
        </p:nvSpPr>
        <p:spPr>
          <a:xfrm>
            <a:off x="457200" y="228600"/>
            <a:ext cx="8229600" cy="914400"/>
          </a:xfrm>
        </p:spPr>
        <p:txBody>
          <a:bodyPr/>
          <a:lstStyle/>
          <a:p>
            <a:r>
              <a:rPr lang="nl-NL" smtClean="0"/>
              <a:t>Klik om de stijl te bewerken</a:t>
            </a:r>
            <a:endParaRPr lang="en-US"/>
          </a:p>
        </p:txBody>
      </p:sp>
      <p:sp>
        <p:nvSpPr>
          <p:cNvPr id="4" name="Tijdelijke aanduiding voor datum 2"/>
          <p:cNvSpPr>
            <a:spLocks noGrp="1"/>
          </p:cNvSpPr>
          <p:nvPr>
            <p:ph type="dt" sz="half" idx="10"/>
          </p:nvPr>
        </p:nvSpPr>
        <p:spPr/>
        <p:txBody>
          <a:bodyPr/>
          <a:lstStyle>
            <a:lvl1pPr>
              <a:defRPr/>
            </a:lvl1pPr>
          </a:lstStyle>
          <a:p>
            <a:pPr>
              <a:defRPr/>
            </a:pPr>
            <a:fld id="{25BAFBE1-3BCD-4D39-92FD-FFCF60F239CF}" type="datetime1">
              <a:rPr lang="nl-BE"/>
              <a:pPr>
                <a:defRPr/>
              </a:pPr>
              <a:t>30/01/2018</a:t>
            </a:fld>
            <a:endParaRPr lang="nl-BE"/>
          </a:p>
        </p:txBody>
      </p:sp>
      <p:sp>
        <p:nvSpPr>
          <p:cNvPr id="5" name="Tijdelijke aanduiding voor voettekst 3"/>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6" name="Tijdelijke aanduiding voor dianummer 4"/>
          <p:cNvSpPr>
            <a:spLocks noGrp="1"/>
          </p:cNvSpPr>
          <p:nvPr>
            <p:ph type="sldNum" sz="quarter" idx="12"/>
          </p:nvPr>
        </p:nvSpPr>
        <p:spPr/>
        <p:txBody>
          <a:bodyPr/>
          <a:lstStyle>
            <a:lvl1pPr>
              <a:defRPr smtClean="0"/>
            </a:lvl1pPr>
          </a:lstStyle>
          <a:p>
            <a:pPr>
              <a:defRPr/>
            </a:pPr>
            <a:fld id="{6BD2A10B-8933-45AC-94B5-5DAEB85E0CEE}" type="slidenum">
              <a:rPr lang="nl-BE" altLang="nl-BE"/>
              <a:pPr>
                <a:defRPr/>
              </a:pPr>
              <a:t>‹nr.›</a:t>
            </a:fld>
            <a:endParaRPr lang="nl-BE" alt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Rechte verbindingslijn 1"/>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BE"/>
          </a:p>
        </p:txBody>
      </p:sp>
      <p:sp>
        <p:nvSpPr>
          <p:cNvPr id="3" name="Gelijkbenige driehoek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Tijdelijke aanduiding voor datum 1"/>
          <p:cNvSpPr>
            <a:spLocks noGrp="1"/>
          </p:cNvSpPr>
          <p:nvPr>
            <p:ph type="dt" sz="half" idx="10"/>
          </p:nvPr>
        </p:nvSpPr>
        <p:spPr/>
        <p:txBody>
          <a:bodyPr/>
          <a:lstStyle>
            <a:lvl1pPr>
              <a:defRPr/>
            </a:lvl1pPr>
          </a:lstStyle>
          <a:p>
            <a:pPr>
              <a:defRPr/>
            </a:pPr>
            <a:fld id="{17585281-3F22-4E31-978E-B3818524A6B9}" type="datetime1">
              <a:rPr lang="nl-BE"/>
              <a:pPr>
                <a:defRPr/>
              </a:pPr>
              <a:t>30/01/2018</a:t>
            </a:fld>
            <a:endParaRPr lang="nl-BE"/>
          </a:p>
        </p:txBody>
      </p:sp>
      <p:sp>
        <p:nvSpPr>
          <p:cNvPr id="5" name="Tijdelijke aanduiding voor voettekst 2"/>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6" name="Tijdelijke aanduiding voor dianummer 3"/>
          <p:cNvSpPr>
            <a:spLocks noGrp="1"/>
          </p:cNvSpPr>
          <p:nvPr>
            <p:ph type="sldNum" sz="quarter" idx="12"/>
          </p:nvPr>
        </p:nvSpPr>
        <p:spPr/>
        <p:txBody>
          <a:bodyPr/>
          <a:lstStyle>
            <a:lvl1pPr>
              <a:defRPr smtClean="0"/>
            </a:lvl1pPr>
          </a:lstStyle>
          <a:p>
            <a:pPr>
              <a:defRPr/>
            </a:pPr>
            <a:fld id="{5D13A276-F05F-4423-9B5B-BADF09D9C09D}" type="slidenum">
              <a:rPr lang="nl-BE" altLang="nl-BE"/>
              <a:pPr>
                <a:defRPr/>
              </a:pPr>
              <a:t>‹nr.›</a:t>
            </a:fld>
            <a:endParaRPr lang="nl-BE" alt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BE"/>
          </a:p>
        </p:txBody>
      </p:sp>
      <p:sp>
        <p:nvSpPr>
          <p:cNvPr id="6" name="Rechte verbindingslijn 5"/>
          <p:cNvSpPr>
            <a:spLocks noChangeShapeType="1"/>
          </p:cNvSpPr>
          <p:nvPr/>
        </p:nvSpPr>
        <p:spPr bwMode="auto">
          <a:xfrm rot="5400000">
            <a:off x="3160712" y="3324226"/>
            <a:ext cx="6035675" cy="0"/>
          </a:xfrm>
          <a:prstGeom prst="line">
            <a:avLst/>
          </a:prstGeom>
          <a:noFill/>
          <a:ln w="9525" algn="ctr">
            <a:solidFill>
              <a:schemeClr val="accent2"/>
            </a:solidFill>
            <a:prstDash val="dash"/>
            <a:round/>
            <a:headEnd/>
            <a:tailEnd/>
          </a:ln>
        </p:spPr>
        <p:txBody>
          <a:bodyPr/>
          <a:lstStyle/>
          <a:p>
            <a:pPr>
              <a:defRPr/>
            </a:pPr>
            <a:endParaRPr lang="nl-BE"/>
          </a:p>
        </p:txBody>
      </p:sp>
      <p:sp>
        <p:nvSpPr>
          <p:cNvPr id="7" name="Gelijkbenige driehoek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el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nl-NL" smtClean="0"/>
              <a:t>Klik om de stijl te bewerken</a:t>
            </a:r>
            <a:endParaRPr lang="en-US"/>
          </a:p>
        </p:txBody>
      </p:sp>
      <p:sp>
        <p:nvSpPr>
          <p:cNvPr id="3" name="Tijdelijke aanduiding voor tekst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nl-NL" smtClean="0"/>
              <a:t>Klik om de modelstijlen te bewerken</a:t>
            </a:r>
          </a:p>
        </p:txBody>
      </p:sp>
      <p:sp>
        <p:nvSpPr>
          <p:cNvPr id="12" name="Tijdelijke aanduiding voor inhoud 11"/>
          <p:cNvSpPr>
            <a:spLocks noGrp="1"/>
          </p:cNvSpPr>
          <p:nvPr>
            <p:ph sz="quarter" idx="1"/>
          </p:nvPr>
        </p:nvSpPr>
        <p:spPr>
          <a:xfrm>
            <a:off x="304800" y="304800"/>
            <a:ext cx="5715000" cy="5715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8" name="Tijdelijke aanduiding voor datum 4"/>
          <p:cNvSpPr>
            <a:spLocks noGrp="1"/>
          </p:cNvSpPr>
          <p:nvPr>
            <p:ph type="dt" sz="half" idx="10"/>
          </p:nvPr>
        </p:nvSpPr>
        <p:spPr/>
        <p:txBody>
          <a:bodyPr/>
          <a:lstStyle>
            <a:lvl1pPr>
              <a:defRPr/>
            </a:lvl1pPr>
          </a:lstStyle>
          <a:p>
            <a:pPr>
              <a:defRPr/>
            </a:pPr>
            <a:fld id="{70B1E6B6-8EA9-4F63-8DF7-3DDF236133E9}" type="datetime1">
              <a:rPr lang="nl-BE"/>
              <a:pPr>
                <a:defRPr/>
              </a:pPr>
              <a:t>30/01/2018</a:t>
            </a:fld>
            <a:endParaRPr lang="nl-BE"/>
          </a:p>
        </p:txBody>
      </p:sp>
      <p:sp>
        <p:nvSpPr>
          <p:cNvPr id="9" name="Tijdelijke aanduiding voor voettekst 5"/>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10" name="Tijdelijke aanduiding voor dianummer 6"/>
          <p:cNvSpPr>
            <a:spLocks noGrp="1"/>
          </p:cNvSpPr>
          <p:nvPr>
            <p:ph type="sldNum" sz="quarter" idx="12"/>
          </p:nvPr>
        </p:nvSpPr>
        <p:spPr/>
        <p:txBody>
          <a:bodyPr/>
          <a:lstStyle>
            <a:lvl1pPr>
              <a:defRPr smtClean="0"/>
            </a:lvl1pPr>
          </a:lstStyle>
          <a:p>
            <a:pPr>
              <a:defRPr/>
            </a:pPr>
            <a:fld id="{DA108470-BD79-4A58-B715-C6E894F44534}" type="slidenum">
              <a:rPr lang="nl-BE" altLang="nl-BE"/>
              <a:pPr>
                <a:defRPr/>
              </a:pPr>
              <a:t>‹nr.›</a:t>
            </a:fld>
            <a:endParaRPr lang="nl-BE" alt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Pr>
        <a:solidFill>
          <a:schemeClr val="bg2"/>
        </a:solidFill>
        <a:effectLst/>
      </p:bgPr>
    </p:bg>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BE"/>
          </a:p>
        </p:txBody>
      </p:sp>
      <p:sp>
        <p:nvSpPr>
          <p:cNvPr id="6" name="Gelijkbenige driehoek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hthoek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el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nl-NL" smtClean="0"/>
              <a:t>Klik om de stijl te bewerken</a:t>
            </a:r>
            <a:endParaRPr lang="en-US"/>
          </a:p>
        </p:txBody>
      </p:sp>
      <p:sp>
        <p:nvSpPr>
          <p:cNvPr id="3" name="Tijdelijke aanduiding voor afbeelding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nl-NL" noProof="0" smtClean="0"/>
              <a:t>Klik op het pictogram als u een afbeelding wilt toevoegen</a:t>
            </a:r>
            <a:endParaRPr lang="en-US" noProof="0" dirty="0"/>
          </a:p>
        </p:txBody>
      </p:sp>
      <p:sp>
        <p:nvSpPr>
          <p:cNvPr id="4" name="Tijdelijke aanduiding voor tekst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nl-NL" smtClean="0"/>
              <a:t>Klik om de modelstijlen te bewerken</a:t>
            </a:r>
          </a:p>
        </p:txBody>
      </p:sp>
      <p:sp>
        <p:nvSpPr>
          <p:cNvPr id="8" name="Tijdelijke aanduiding voor datum 4"/>
          <p:cNvSpPr>
            <a:spLocks noGrp="1"/>
          </p:cNvSpPr>
          <p:nvPr>
            <p:ph type="dt" sz="half" idx="10"/>
          </p:nvPr>
        </p:nvSpPr>
        <p:spPr/>
        <p:txBody>
          <a:bodyPr/>
          <a:lstStyle>
            <a:lvl1pPr>
              <a:defRPr/>
            </a:lvl1pPr>
          </a:lstStyle>
          <a:p>
            <a:pPr>
              <a:defRPr/>
            </a:pPr>
            <a:fld id="{2C22905E-0D74-43BA-8F63-ADACD3C765CF}" type="datetime1">
              <a:rPr lang="nl-BE"/>
              <a:pPr>
                <a:defRPr/>
              </a:pPr>
              <a:t>30/01/2018</a:t>
            </a:fld>
            <a:endParaRPr lang="nl-BE"/>
          </a:p>
        </p:txBody>
      </p:sp>
      <p:sp>
        <p:nvSpPr>
          <p:cNvPr id="9" name="Tijdelijke aanduiding voor voettekst 5"/>
          <p:cNvSpPr>
            <a:spLocks noGrp="1"/>
          </p:cNvSpPr>
          <p:nvPr>
            <p:ph type="ftr" sz="quarter" idx="11"/>
          </p:nvPr>
        </p:nvSpPr>
        <p:spPr/>
        <p:txBody>
          <a:bodyPr/>
          <a:lstStyle>
            <a:lvl1pPr>
              <a:defRPr/>
            </a:lvl1pPr>
          </a:lstStyle>
          <a:p>
            <a:pPr>
              <a:defRPr/>
            </a:pPr>
            <a:r>
              <a:rPr lang="nl-NL"/>
              <a:t>Rita Cuypers – Elewijt Center, Elewijt-Zemst</a:t>
            </a:r>
            <a:endParaRPr lang="nl-BE"/>
          </a:p>
        </p:txBody>
      </p:sp>
      <p:sp>
        <p:nvSpPr>
          <p:cNvPr id="10" name="Tijdelijke aanduiding voor dianummer 6"/>
          <p:cNvSpPr>
            <a:spLocks noGrp="1"/>
          </p:cNvSpPr>
          <p:nvPr>
            <p:ph type="sldNum" sz="quarter" idx="12"/>
          </p:nvPr>
        </p:nvSpPr>
        <p:spPr/>
        <p:txBody>
          <a:bodyPr/>
          <a:lstStyle>
            <a:lvl1pPr>
              <a:defRPr smtClean="0"/>
            </a:lvl1pPr>
          </a:lstStyle>
          <a:p>
            <a:pPr>
              <a:defRPr/>
            </a:pPr>
            <a:fld id="{016408A4-0C72-41A9-A7A1-9549C87C60C3}" type="slidenum">
              <a:rPr lang="nl-BE" altLang="nl-BE"/>
              <a:pPr>
                <a:defRPr/>
              </a:pPr>
              <a:t>‹nr.›</a:t>
            </a:fld>
            <a:endParaRPr lang="nl-BE" altLang="nl-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jdelijke aanduiding voor titel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nl-NL" altLang="nl-BE" smtClean="0"/>
              <a:t>Klik om de stijl te bewerken</a:t>
            </a:r>
            <a:endParaRPr lang="en-US" altLang="nl-BE" smtClean="0"/>
          </a:p>
        </p:txBody>
      </p:sp>
      <p:sp>
        <p:nvSpPr>
          <p:cNvPr id="1027" name="Tijdelijke aanduiding voor tekst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ltLang="nl-BE" smtClean="0"/>
              <a:t>Klik om de modelstijlen te bewerken</a:t>
            </a:r>
          </a:p>
          <a:p>
            <a:pPr lvl="1"/>
            <a:r>
              <a:rPr lang="nl-NL" altLang="nl-BE" smtClean="0"/>
              <a:t>Tweede niveau</a:t>
            </a:r>
          </a:p>
          <a:p>
            <a:pPr lvl="2"/>
            <a:r>
              <a:rPr lang="nl-NL" altLang="nl-BE" smtClean="0"/>
              <a:t>Derde niveau</a:t>
            </a:r>
          </a:p>
          <a:p>
            <a:pPr lvl="3"/>
            <a:r>
              <a:rPr lang="nl-NL" altLang="nl-BE" smtClean="0"/>
              <a:t>Vierde niveau</a:t>
            </a:r>
          </a:p>
          <a:p>
            <a:pPr lvl="4"/>
            <a:r>
              <a:rPr lang="nl-NL" altLang="nl-BE" smtClean="0"/>
              <a:t>Vijfde niveau</a:t>
            </a:r>
            <a:endParaRPr lang="en-US" altLang="nl-BE" smtClean="0"/>
          </a:p>
        </p:txBody>
      </p:sp>
      <p:sp>
        <p:nvSpPr>
          <p:cNvPr id="14" name="Tijdelijke aanduiding voor datum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627195E4-20F8-4745-85E5-E3E0B7D889F4}" type="datetime1">
              <a:rPr lang="nl-BE"/>
              <a:pPr>
                <a:defRPr/>
              </a:pPr>
              <a:t>30/01/2018</a:t>
            </a:fld>
            <a:endParaRPr lang="nl-BE"/>
          </a:p>
        </p:txBody>
      </p:sp>
      <p:sp>
        <p:nvSpPr>
          <p:cNvPr id="3" name="Tijdelijke aanduiding voor voettekst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r>
              <a:rPr lang="nl-NL"/>
              <a:t>Rita Cuypers – Elewijt Center, Elewijt-Zemst</a:t>
            </a:r>
            <a:endParaRPr lang="nl-BE"/>
          </a:p>
        </p:txBody>
      </p:sp>
      <p:sp>
        <p:nvSpPr>
          <p:cNvPr id="23" name="Tijdelijke aanduiding voor dianummer 22"/>
          <p:cNvSpPr>
            <a:spLocks noGrp="1"/>
          </p:cNvSpPr>
          <p:nvPr>
            <p:ph type="sldNum" sz="quarter" idx="4"/>
          </p:nvPr>
        </p:nvSpPr>
        <p:spPr>
          <a:xfrm>
            <a:off x="612775" y="6356350"/>
            <a:ext cx="1981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z="1400" smtClean="0">
                <a:solidFill>
                  <a:schemeClr val="tx2"/>
                </a:solidFill>
                <a:latin typeface="Gill Sans MT" pitchFamily="34" charset="0"/>
              </a:defRPr>
            </a:lvl1pPr>
          </a:lstStyle>
          <a:p>
            <a:pPr>
              <a:defRPr/>
            </a:pPr>
            <a:fld id="{7C371B7E-C6FB-4043-A4D3-FE2E9E4427C1}" type="slidenum">
              <a:rPr lang="nl-BE" altLang="nl-BE"/>
              <a:pPr>
                <a:defRPr/>
              </a:pPr>
              <a:t>‹nr.›</a:t>
            </a:fld>
            <a:endParaRPr lang="nl-BE" altLang="nl-BE"/>
          </a:p>
        </p:txBody>
      </p:sp>
      <p:sp>
        <p:nvSpPr>
          <p:cNvPr id="1031" name="Rechte verbindingslijn 27"/>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BE"/>
          </a:p>
        </p:txBody>
      </p:sp>
      <p:sp>
        <p:nvSpPr>
          <p:cNvPr id="1032" name="Rechte verbindingslijn 28"/>
          <p:cNvSpPr>
            <a:spLocks noChangeShapeType="1"/>
          </p:cNvSpPr>
          <p:nvPr/>
        </p:nvSpPr>
        <p:spPr bwMode="auto">
          <a:xfrm>
            <a:off x="457200" y="1143000"/>
            <a:ext cx="8229600" cy="0"/>
          </a:xfrm>
          <a:prstGeom prst="line">
            <a:avLst/>
          </a:prstGeom>
          <a:noFill/>
          <a:ln w="9525" algn="ctr">
            <a:solidFill>
              <a:schemeClr val="accent2"/>
            </a:solidFill>
            <a:prstDash val="dash"/>
            <a:round/>
            <a:headEnd/>
            <a:tailEnd/>
          </a:ln>
        </p:spPr>
        <p:txBody>
          <a:bodyPr/>
          <a:lstStyle/>
          <a:p>
            <a:pPr>
              <a:defRPr/>
            </a:pPr>
            <a:endParaRPr lang="nl-BE"/>
          </a:p>
        </p:txBody>
      </p:sp>
      <p:sp>
        <p:nvSpPr>
          <p:cNvPr id="10" name="Gelijkbenige driehoek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0" r:id="rId4"/>
    <p:sldLayoutId id="2147483871" r:id="rId5"/>
    <p:sldLayoutId id="2147483876" r:id="rId6"/>
    <p:sldLayoutId id="2147483877" r:id="rId7"/>
    <p:sldLayoutId id="2147483878" r:id="rId8"/>
    <p:sldLayoutId id="2147483879" r:id="rId9"/>
    <p:sldLayoutId id="2147483872" r:id="rId10"/>
    <p:sldLayoutId id="2147483880" r:id="rId11"/>
  </p:sldLayoutIdLst>
  <p:hf hdr="0" dt="0"/>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C01A22"/>
        </a:buClr>
        <a:buSzPct val="70000"/>
        <a:buFont typeface="Wingdings" pitchFamily="2" charset="2"/>
        <a:buChar char=""/>
        <a:defRPr sz="2000"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www.ruling.be/"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ctrTitle"/>
          </p:nvPr>
        </p:nvSpPr>
        <p:spPr>
          <a:xfrm>
            <a:off x="714375" y="1643063"/>
            <a:ext cx="7847013" cy="1571625"/>
          </a:xfrm>
        </p:spPr>
        <p:txBody>
          <a:bodyPr/>
          <a:lstStyle/>
          <a:p>
            <a:pPr eaLnBrk="1" hangingPunct="1"/>
            <a:r>
              <a:rPr lang="nl-BE" altLang="nl-BE" b="1" smtClean="0"/>
              <a:t/>
            </a:r>
            <a:br>
              <a:rPr lang="nl-BE" altLang="nl-BE" b="1" smtClean="0"/>
            </a:br>
            <a:r>
              <a:rPr lang="nl-BE" altLang="nl-BE" b="1" smtClean="0"/>
              <a:t>Instappen in een associatie</a:t>
            </a:r>
            <a:br>
              <a:rPr lang="nl-BE" altLang="nl-BE" b="1" smtClean="0"/>
            </a:br>
            <a:endParaRPr lang="nl-BE" altLang="nl-BE" b="1" smtClean="0"/>
          </a:p>
        </p:txBody>
      </p:sp>
      <p:sp>
        <p:nvSpPr>
          <p:cNvPr id="3" name="Ondertitel 2"/>
          <p:cNvSpPr>
            <a:spLocks noGrp="1"/>
          </p:cNvSpPr>
          <p:nvPr>
            <p:ph type="subTitle" idx="1"/>
          </p:nvPr>
        </p:nvSpPr>
        <p:spPr>
          <a:xfrm>
            <a:off x="1692275" y="3789363"/>
            <a:ext cx="6400800" cy="1054100"/>
          </a:xfrm>
        </p:spPr>
        <p:txBody>
          <a:bodyPr>
            <a:normAutofit/>
          </a:bodyPr>
          <a:lstStyle/>
          <a:p>
            <a:pPr eaLnBrk="1" fontAlgn="auto" hangingPunct="1">
              <a:spcAft>
                <a:spcPts val="0"/>
              </a:spcAft>
              <a:buFont typeface="Wingdings 3"/>
              <a:buNone/>
              <a:defRPr/>
            </a:pPr>
            <a:r>
              <a:rPr lang="nl-BE" sz="2400" b="1" dirty="0" smtClean="0">
                <a:solidFill>
                  <a:schemeClr val="tx1"/>
                </a:solidFill>
              </a:rPr>
              <a:t>1 </a:t>
            </a:r>
            <a:r>
              <a:rPr lang="nl-BE" sz="2400" b="1" smtClean="0">
                <a:solidFill>
                  <a:schemeClr val="tx1"/>
                </a:solidFill>
              </a:rPr>
              <a:t>februari 2018</a:t>
            </a:r>
            <a:endParaRPr lang="nl-BE" sz="2400" b="1" dirty="0" smtClean="0">
              <a:solidFill>
                <a:schemeClr val="tx1"/>
              </a:solidFill>
            </a:endParaRPr>
          </a:p>
          <a:p>
            <a:pPr eaLnBrk="1" fontAlgn="auto" hangingPunct="1">
              <a:spcAft>
                <a:spcPts val="0"/>
              </a:spcAft>
              <a:buFont typeface="Wingdings 3"/>
              <a:buNone/>
              <a:defRPr/>
            </a:pPr>
            <a:r>
              <a:rPr lang="nl-BE" sz="2400" b="1" dirty="0" err="1" smtClean="0">
                <a:solidFill>
                  <a:schemeClr val="tx1"/>
                </a:solidFill>
              </a:rPr>
              <a:t>Elewijt</a:t>
            </a:r>
            <a:r>
              <a:rPr lang="nl-BE" sz="2400" b="1" dirty="0" smtClean="0">
                <a:solidFill>
                  <a:schemeClr val="tx1"/>
                </a:solidFill>
              </a:rPr>
              <a:t> Center, </a:t>
            </a:r>
            <a:r>
              <a:rPr lang="nl-BE" sz="2400" b="1" dirty="0" err="1" smtClean="0">
                <a:solidFill>
                  <a:schemeClr val="tx1"/>
                </a:solidFill>
              </a:rPr>
              <a:t>Elewijt-Zemst</a:t>
            </a:r>
            <a:endParaRPr lang="nl-BE" sz="2400" b="1" dirty="0" smtClean="0">
              <a:solidFill>
                <a:schemeClr val="tx1"/>
              </a:solidFill>
            </a:endParaRPr>
          </a:p>
        </p:txBody>
      </p:sp>
      <p:sp>
        <p:nvSpPr>
          <p:cNvPr id="10244" name="Tekstvak 7"/>
          <p:cNvSpPr txBox="1">
            <a:spLocks noChangeArrowheads="1"/>
          </p:cNvSpPr>
          <p:nvPr/>
        </p:nvSpPr>
        <p:spPr bwMode="auto">
          <a:xfrm>
            <a:off x="6588125" y="5084763"/>
            <a:ext cx="1584325" cy="369887"/>
          </a:xfrm>
          <a:prstGeom prst="rect">
            <a:avLst/>
          </a:prstGeom>
          <a:noFill/>
          <a:ln w="9525">
            <a:noFill/>
            <a:miter lim="800000"/>
            <a:headEnd/>
            <a:tailEnd/>
          </a:ln>
        </p:spPr>
        <p:txBody>
          <a:bodyPr>
            <a:spAutoFit/>
          </a:bodyPr>
          <a:lstStyle/>
          <a:p>
            <a:pPr algn="r" eaLnBrk="1" hangingPunct="1"/>
            <a:r>
              <a:rPr lang="nl-BE" altLang="nl-BE">
                <a:latin typeface="Gill Sans MT" pitchFamily="34" charset="0"/>
              </a:rPr>
              <a:t>Rita CUYPERS</a:t>
            </a:r>
          </a:p>
        </p:txBody>
      </p:sp>
      <p:pic>
        <p:nvPicPr>
          <p:cNvPr id="10245" name="Afbeelding 1" descr="logo Cartel-entt"/>
          <p:cNvPicPr>
            <a:picLocks noChangeAspect="1" noChangeArrowheads="1"/>
          </p:cNvPicPr>
          <p:nvPr/>
        </p:nvPicPr>
        <p:blipFill>
          <a:blip r:embed="rId3" cstate="print"/>
          <a:srcRect/>
          <a:stretch>
            <a:fillRect/>
          </a:stretch>
        </p:blipFill>
        <p:spPr bwMode="auto">
          <a:xfrm>
            <a:off x="571500" y="357188"/>
            <a:ext cx="714375" cy="709612"/>
          </a:xfrm>
          <a:prstGeom prst="rect">
            <a:avLst/>
          </a:prstGeom>
          <a:noFill/>
          <a:ln w="9525">
            <a:noFill/>
            <a:miter lim="800000"/>
            <a:headEnd/>
            <a:tailEnd/>
          </a:ln>
        </p:spPr>
      </p:pic>
      <p:sp>
        <p:nvSpPr>
          <p:cNvPr id="10246" name="Rectangle 3"/>
          <p:cNvSpPr>
            <a:spLocks noChangeArrowheads="1"/>
          </p:cNvSpPr>
          <p:nvPr/>
        </p:nvSpPr>
        <p:spPr bwMode="auto">
          <a:xfrm>
            <a:off x="5572125" y="357188"/>
            <a:ext cx="3429000" cy="830262"/>
          </a:xfrm>
          <a:prstGeom prst="rect">
            <a:avLst/>
          </a:prstGeom>
          <a:noFill/>
          <a:ln w="9525">
            <a:noFill/>
            <a:miter lim="800000"/>
            <a:headEnd/>
            <a:tailEnd/>
          </a:ln>
        </p:spPr>
        <p:txBody>
          <a:bodyPr anchor="ctr">
            <a:spAutoFit/>
          </a:bodyPr>
          <a:lstStyle/>
          <a:p>
            <a:pPr eaLnBrk="1" hangingPunct="1"/>
            <a:r>
              <a:rPr lang="nl-NL" altLang="nl-BE" sz="1600">
                <a:solidFill>
                  <a:srgbClr val="01004B"/>
                </a:solidFill>
                <a:latin typeface="Arial Black" pitchFamily="34" charset="0"/>
                <a:ea typeface="Calibri" pitchFamily="34" charset="0"/>
                <a:cs typeface="Times New Roman" pitchFamily="18" charset="0"/>
              </a:rPr>
              <a:t>ASGB</a:t>
            </a:r>
          </a:p>
          <a:p>
            <a:pPr eaLnBrk="1" hangingPunct="1"/>
            <a:r>
              <a:rPr lang="nl-NL" altLang="nl-BE" sz="1600">
                <a:solidFill>
                  <a:srgbClr val="01004B"/>
                </a:solidFill>
                <a:latin typeface="Arial Black" pitchFamily="34" charset="0"/>
                <a:ea typeface="Calibri" pitchFamily="34" charset="0"/>
                <a:cs typeface="Times New Roman" pitchFamily="18" charset="0"/>
              </a:rPr>
              <a:t>Algemeen Syndikaat van</a:t>
            </a:r>
          </a:p>
          <a:p>
            <a:pPr eaLnBrk="1" hangingPunct="1"/>
            <a:r>
              <a:rPr lang="nl-NL" altLang="nl-BE" sz="1600">
                <a:solidFill>
                  <a:srgbClr val="01004B"/>
                </a:solidFill>
                <a:latin typeface="Arial Black" pitchFamily="34" charset="0"/>
                <a:ea typeface="Calibri" pitchFamily="34" charset="0"/>
                <a:cs typeface="Times New Roman" pitchFamily="18" charset="0"/>
              </a:rPr>
              <a:t>Geneeskundigen van Belgie  </a:t>
            </a:r>
            <a:endParaRPr lang="nl-BE" altLang="nl-BE" sz="1600">
              <a:solidFill>
                <a:srgbClr val="01004B"/>
              </a:solidFill>
              <a:latin typeface="Arial Black"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Inhoudelijke bepalingen</a:t>
            </a:r>
            <a:endParaRPr lang="nl-BE" altLang="nl-BE" smtClean="0"/>
          </a:p>
        </p:txBody>
      </p:sp>
      <p:sp>
        <p:nvSpPr>
          <p:cNvPr id="18435" name="Tijdelijke aanduiding voor voettekst 3"/>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9460" name="Tijdelijke aanduiding voor inhoud 2"/>
          <p:cNvSpPr>
            <a:spLocks noGrp="1"/>
          </p:cNvSpPr>
          <p:nvPr>
            <p:ph sz="quarter" idx="1"/>
          </p:nvPr>
        </p:nvSpPr>
        <p:spPr>
          <a:xfrm>
            <a:off x="457200" y="1219200"/>
            <a:ext cx="8229600" cy="4937125"/>
          </a:xfrm>
        </p:spPr>
        <p:txBody>
          <a:bodyPr/>
          <a:lstStyle/>
          <a:p>
            <a:pPr eaLnBrk="1" hangingPunct="1"/>
            <a:r>
              <a:rPr lang="nl-BE" altLang="nl-BE" smtClean="0"/>
              <a:t>Werkorganisatie</a:t>
            </a:r>
          </a:p>
          <a:p>
            <a:pPr lvl="1" eaLnBrk="1" hangingPunct="1"/>
            <a:r>
              <a:rPr lang="nl-BE" altLang="nl-BE" smtClean="0"/>
              <a:t>Wie doet wat?</a:t>
            </a:r>
          </a:p>
          <a:p>
            <a:pPr lvl="2" eaLnBrk="1" hangingPunct="1"/>
            <a:r>
              <a:rPr lang="nl-BE" altLang="nl-BE" smtClean="0"/>
              <a:t>Raadplegingen, …</a:t>
            </a:r>
          </a:p>
          <a:p>
            <a:pPr lvl="2" eaLnBrk="1" hangingPunct="1"/>
            <a:r>
              <a:rPr lang="nl-BE" altLang="nl-BE" smtClean="0"/>
              <a:t>OK-schema</a:t>
            </a:r>
          </a:p>
          <a:p>
            <a:pPr lvl="2" eaLnBrk="1" hangingPunct="1"/>
            <a:r>
              <a:rPr lang="nl-BE" altLang="nl-BE" smtClean="0"/>
              <a:t>Individueel, in groepsverband</a:t>
            </a:r>
          </a:p>
          <a:p>
            <a:pPr lvl="2" eaLnBrk="1" hangingPunct="1"/>
            <a:r>
              <a:rPr lang="nl-BE" altLang="nl-BE" smtClean="0"/>
              <a:t>Weekwacht, weekendwacht</a:t>
            </a:r>
          </a:p>
          <a:p>
            <a:pPr lvl="2" eaLnBrk="1" hangingPunct="1"/>
            <a:endParaRPr lang="nl-BE" altLang="nl-BE" smtClean="0"/>
          </a:p>
          <a:p>
            <a:pPr lvl="1" eaLnBrk="1" hangingPunct="1">
              <a:buFont typeface="Wingdings 3" pitchFamily="18" charset="2"/>
              <a:buNone/>
            </a:pPr>
            <a:endParaRPr lang="nl-BE" altLang="nl-BE" sz="2000" smtClean="0">
              <a:solidFill>
                <a:schemeClr val="tx1"/>
              </a:solidFill>
            </a:endParaRPr>
          </a:p>
        </p:txBody>
      </p:sp>
      <p:sp>
        <p:nvSpPr>
          <p:cNvPr id="19461" name="Tijdelijke aanduiding voor dianummer 5"/>
          <p:cNvSpPr>
            <a:spLocks noGrp="1"/>
          </p:cNvSpPr>
          <p:nvPr>
            <p:ph type="sldNum" sz="quarter" idx="12"/>
          </p:nvPr>
        </p:nvSpPr>
        <p:spPr bwMode="auto">
          <a:noFill/>
          <a:ln>
            <a:miter lim="800000"/>
            <a:headEnd/>
            <a:tailEnd/>
          </a:ln>
        </p:spPr>
        <p:txBody>
          <a:bodyPr/>
          <a:lstStyle/>
          <a:p>
            <a:fld id="{2CE7AB39-75F8-4B8B-921F-BB7C463F40FE}" type="slidenum">
              <a:rPr lang="nl-BE" altLang="nl-BE"/>
              <a:pPr/>
              <a:t>10</a:t>
            </a:fld>
            <a:endParaRPr lang="nl-BE" altLang="nl-BE"/>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Inhoudelijke bepalingen</a:t>
            </a:r>
            <a:endParaRPr lang="nl-BE" altLang="nl-BE" smtClean="0"/>
          </a:p>
        </p:txBody>
      </p:sp>
      <p:sp>
        <p:nvSpPr>
          <p:cNvPr id="19459" name="Tijdelijke aanduiding voor voettekst 3"/>
          <p:cNvSpPr>
            <a:spLocks noGrp="1"/>
          </p:cNvSpPr>
          <p:nvPr>
            <p:ph type="ftr" sz="quarter" idx="11"/>
          </p:nvPr>
        </p:nvSpPr>
        <p:spPr bwMode="auto">
          <a:xfrm>
            <a:off x="2898775" y="6356350"/>
            <a:ext cx="3760788"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20484" name="Tijdelijke aanduiding voor inhoud 2"/>
          <p:cNvSpPr>
            <a:spLocks noGrp="1"/>
          </p:cNvSpPr>
          <p:nvPr>
            <p:ph sz="quarter" idx="1"/>
          </p:nvPr>
        </p:nvSpPr>
        <p:spPr>
          <a:xfrm>
            <a:off x="457200" y="1357313"/>
            <a:ext cx="8229600" cy="4799012"/>
          </a:xfrm>
        </p:spPr>
        <p:txBody>
          <a:bodyPr/>
          <a:lstStyle/>
          <a:p>
            <a:pPr lvl="1" eaLnBrk="1" hangingPunct="1"/>
            <a:r>
              <a:rPr lang="nl-BE" altLang="nl-BE" smtClean="0"/>
              <a:t>Samenwerking met:</a:t>
            </a:r>
          </a:p>
          <a:p>
            <a:pPr lvl="2" eaLnBrk="1" hangingPunct="1"/>
            <a:r>
              <a:rPr lang="nl-BE" altLang="nl-BE" smtClean="0"/>
              <a:t>kinesisten </a:t>
            </a:r>
          </a:p>
          <a:p>
            <a:pPr lvl="2" eaLnBrk="1" hangingPunct="1"/>
            <a:r>
              <a:rPr lang="nl-BE" altLang="nl-BE" smtClean="0"/>
              <a:t>verpleegkundigen</a:t>
            </a:r>
          </a:p>
          <a:p>
            <a:pPr lvl="2" eaLnBrk="1" hangingPunct="1"/>
            <a:r>
              <a:rPr lang="nl-BE" altLang="nl-BE" smtClean="0"/>
              <a:t>huisartsen</a:t>
            </a:r>
          </a:p>
          <a:p>
            <a:pPr lvl="2" eaLnBrk="1" hangingPunct="1"/>
            <a:r>
              <a:rPr lang="nl-BE" altLang="nl-BE" smtClean="0"/>
              <a:t>specialisten</a:t>
            </a:r>
          </a:p>
          <a:p>
            <a:pPr lvl="2" eaLnBrk="1" hangingPunct="1"/>
            <a:r>
              <a:rPr lang="nl-BE" altLang="nl-BE" smtClean="0"/>
              <a:t>ziekenhuizen</a:t>
            </a:r>
          </a:p>
          <a:p>
            <a:pPr eaLnBrk="1" hangingPunct="1"/>
            <a:endParaRPr lang="nl-BE" altLang="nl-BE" smtClean="0"/>
          </a:p>
        </p:txBody>
      </p:sp>
      <p:sp>
        <p:nvSpPr>
          <p:cNvPr id="20485" name="Tijdelijke aanduiding voor dianummer 5"/>
          <p:cNvSpPr>
            <a:spLocks noGrp="1"/>
          </p:cNvSpPr>
          <p:nvPr>
            <p:ph type="sldNum" sz="quarter" idx="12"/>
          </p:nvPr>
        </p:nvSpPr>
        <p:spPr bwMode="auto">
          <a:noFill/>
          <a:ln>
            <a:miter lim="800000"/>
            <a:headEnd/>
            <a:tailEnd/>
          </a:ln>
        </p:spPr>
        <p:txBody>
          <a:bodyPr/>
          <a:lstStyle/>
          <a:p>
            <a:fld id="{99850F39-EA94-4485-9D36-B5E2E3CD1CBE}" type="slidenum">
              <a:rPr lang="nl-BE" altLang="nl-BE"/>
              <a:pPr/>
              <a:t>11</a:t>
            </a:fld>
            <a:endParaRPr lang="nl-BE" altLang="nl-BE"/>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Inhoudelijke bepalingen</a:t>
            </a:r>
            <a:endParaRPr lang="nl-BE" altLang="nl-BE" smtClean="0"/>
          </a:p>
        </p:txBody>
      </p:sp>
      <p:sp>
        <p:nvSpPr>
          <p:cNvPr id="20483" name="Tijdelijke aanduiding voor voettekst 3"/>
          <p:cNvSpPr>
            <a:spLocks noGrp="1"/>
          </p:cNvSpPr>
          <p:nvPr>
            <p:ph type="ftr" sz="quarter" idx="11"/>
          </p:nvPr>
        </p:nvSpPr>
        <p:spPr bwMode="auto">
          <a:xfrm>
            <a:off x="2898775" y="6356350"/>
            <a:ext cx="3760788"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21508" name="Tijdelijke aanduiding voor inhoud 2"/>
          <p:cNvSpPr>
            <a:spLocks noGrp="1"/>
          </p:cNvSpPr>
          <p:nvPr>
            <p:ph sz="quarter" idx="1"/>
          </p:nvPr>
        </p:nvSpPr>
        <p:spPr>
          <a:xfrm>
            <a:off x="457200" y="1428750"/>
            <a:ext cx="8229600" cy="4727575"/>
          </a:xfrm>
        </p:spPr>
        <p:txBody>
          <a:bodyPr/>
          <a:lstStyle/>
          <a:p>
            <a:pPr eaLnBrk="1" hangingPunct="1"/>
            <a:r>
              <a:rPr lang="nl-BE" altLang="nl-BE" smtClean="0"/>
              <a:t>Juridische en administratieve werking</a:t>
            </a:r>
          </a:p>
          <a:p>
            <a:pPr lvl="1" eaLnBrk="1" hangingPunct="1"/>
            <a:r>
              <a:rPr lang="nl-BE" altLang="nl-BE" smtClean="0"/>
              <a:t>Geen ondergeschiktheid tussen de partijen</a:t>
            </a:r>
          </a:p>
          <a:p>
            <a:pPr lvl="1" eaLnBrk="1" hangingPunct="1"/>
            <a:r>
              <a:rPr lang="nl-BE" altLang="nl-BE" smtClean="0"/>
              <a:t>Vertegenwoordiging ten aanzien van derden</a:t>
            </a:r>
          </a:p>
          <a:p>
            <a:pPr lvl="1" eaLnBrk="1" hangingPunct="1"/>
            <a:r>
              <a:rPr lang="nl-BE" altLang="nl-BE" smtClean="0"/>
              <a:t>Gezamenlijk briefhoofd</a:t>
            </a:r>
          </a:p>
          <a:p>
            <a:pPr lvl="1" eaLnBrk="1" hangingPunct="1"/>
            <a:r>
              <a:rPr lang="nl-BE" altLang="nl-BE" smtClean="0"/>
              <a:t>Wie is werkgever van het personeel</a:t>
            </a:r>
          </a:p>
          <a:p>
            <a:pPr lvl="1" eaLnBrk="1" hangingPunct="1"/>
            <a:r>
              <a:rPr lang="nl-BE" altLang="nl-BE" smtClean="0"/>
              <a:t>Eigen belastingaangifte</a:t>
            </a:r>
          </a:p>
          <a:p>
            <a:pPr lvl="1" eaLnBrk="1" hangingPunct="1"/>
            <a:r>
              <a:rPr lang="nl-BE" altLang="nl-BE" smtClean="0"/>
              <a:t>Eigen sociale zekerheid</a:t>
            </a:r>
          </a:p>
          <a:p>
            <a:pPr lvl="1" eaLnBrk="1" hangingPunct="1"/>
            <a:endParaRPr lang="nl-BE" altLang="nl-BE" smtClean="0"/>
          </a:p>
          <a:p>
            <a:pPr lvl="1" eaLnBrk="1" hangingPunct="1"/>
            <a:endParaRPr lang="nl-BE" altLang="nl-BE" smtClean="0"/>
          </a:p>
        </p:txBody>
      </p:sp>
      <p:sp>
        <p:nvSpPr>
          <p:cNvPr id="21509" name="Tijdelijke aanduiding voor dianummer 5"/>
          <p:cNvSpPr>
            <a:spLocks noGrp="1"/>
          </p:cNvSpPr>
          <p:nvPr>
            <p:ph type="sldNum" sz="quarter" idx="12"/>
          </p:nvPr>
        </p:nvSpPr>
        <p:spPr bwMode="auto">
          <a:noFill/>
          <a:ln>
            <a:miter lim="800000"/>
            <a:headEnd/>
            <a:tailEnd/>
          </a:ln>
        </p:spPr>
        <p:txBody>
          <a:bodyPr/>
          <a:lstStyle/>
          <a:p>
            <a:fld id="{AD6B7BB2-8AAD-49CA-A8A2-38660900971B}" type="slidenum">
              <a:rPr lang="nl-BE" altLang="nl-BE"/>
              <a:pPr/>
              <a:t>12</a:t>
            </a:fld>
            <a:endParaRPr lang="nl-BE" altLang="nl-BE"/>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Inhoudelijke bepalingen</a:t>
            </a:r>
            <a:endParaRPr lang="nl-BE" altLang="nl-BE" smtClean="0"/>
          </a:p>
        </p:txBody>
      </p:sp>
      <p:sp>
        <p:nvSpPr>
          <p:cNvPr id="21507" name="Tijdelijke aanduiding voor voettekst 3"/>
          <p:cNvSpPr>
            <a:spLocks noGrp="1"/>
          </p:cNvSpPr>
          <p:nvPr>
            <p:ph type="ftr" sz="quarter" idx="11"/>
          </p:nvPr>
        </p:nvSpPr>
        <p:spPr bwMode="auto">
          <a:xfrm>
            <a:off x="2898775" y="6356350"/>
            <a:ext cx="3905250"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22532" name="Tijdelijke aanduiding voor inhoud 2"/>
          <p:cNvSpPr>
            <a:spLocks noGrp="1"/>
          </p:cNvSpPr>
          <p:nvPr>
            <p:ph sz="quarter" idx="1"/>
          </p:nvPr>
        </p:nvSpPr>
        <p:spPr>
          <a:xfrm>
            <a:off x="457200" y="1428750"/>
            <a:ext cx="8229600" cy="4727575"/>
          </a:xfrm>
        </p:spPr>
        <p:txBody>
          <a:bodyPr/>
          <a:lstStyle/>
          <a:p>
            <a:pPr eaLnBrk="1" hangingPunct="1"/>
            <a:r>
              <a:rPr lang="nl-BE" altLang="nl-BE" smtClean="0"/>
              <a:t>Financiële werking</a:t>
            </a:r>
          </a:p>
          <a:p>
            <a:pPr lvl="1" eaLnBrk="1" hangingPunct="1"/>
            <a:r>
              <a:rPr lang="nl-BE" altLang="nl-BE" smtClean="0"/>
              <a:t>inkomstenverdeling</a:t>
            </a:r>
          </a:p>
          <a:p>
            <a:pPr lvl="2" eaLnBrk="1" hangingPunct="1"/>
            <a:r>
              <a:rPr lang="nl-BE" altLang="nl-BE" smtClean="0"/>
              <a:t>Pooling van erelonen</a:t>
            </a:r>
          </a:p>
          <a:p>
            <a:pPr lvl="1" eaLnBrk="1" hangingPunct="1">
              <a:buFont typeface="Wingdings 3" pitchFamily="18" charset="2"/>
              <a:buNone/>
            </a:pPr>
            <a:r>
              <a:rPr lang="nl-BE" altLang="nl-BE" sz="1800" smtClean="0"/>
              <a:t>Versus</a:t>
            </a:r>
          </a:p>
          <a:p>
            <a:pPr lvl="2" eaLnBrk="1" hangingPunct="1"/>
            <a:r>
              <a:rPr lang="nl-BE" altLang="nl-BE" smtClean="0"/>
              <a:t>Werken voor eigen rekening</a:t>
            </a:r>
          </a:p>
          <a:p>
            <a:pPr lvl="1" eaLnBrk="1" hangingPunct="1"/>
            <a:r>
              <a:rPr lang="nl-BE" altLang="nl-BE" smtClean="0"/>
              <a:t>Onkostenverdeling</a:t>
            </a:r>
          </a:p>
          <a:p>
            <a:pPr lvl="2" eaLnBrk="1" hangingPunct="1"/>
            <a:r>
              <a:rPr lang="nl-BE" altLang="nl-BE" smtClean="0"/>
              <a:t>Procentueel</a:t>
            </a:r>
          </a:p>
          <a:p>
            <a:pPr lvl="2" eaLnBrk="1" hangingPunct="1"/>
            <a:r>
              <a:rPr lang="nl-BE" altLang="nl-BE" smtClean="0"/>
              <a:t>Volgens verdeelsleutels</a:t>
            </a:r>
          </a:p>
          <a:p>
            <a:pPr lvl="1" eaLnBrk="1" hangingPunct="1"/>
            <a:endParaRPr lang="nl-BE" altLang="nl-BE" smtClean="0"/>
          </a:p>
          <a:p>
            <a:pPr lvl="1" eaLnBrk="1" hangingPunct="1">
              <a:buFont typeface="Wingdings 3" pitchFamily="18" charset="2"/>
              <a:buNone/>
            </a:pPr>
            <a:endParaRPr lang="nl-BE" altLang="nl-BE" sz="1800" smtClean="0"/>
          </a:p>
          <a:p>
            <a:pPr lvl="1" eaLnBrk="1" hangingPunct="1">
              <a:buFont typeface="Wingdings 3" pitchFamily="18" charset="2"/>
              <a:buNone/>
            </a:pPr>
            <a:endParaRPr lang="nl-BE" altLang="nl-BE" sz="1800" smtClean="0"/>
          </a:p>
          <a:p>
            <a:pPr lvl="1" eaLnBrk="1" hangingPunct="1"/>
            <a:endParaRPr lang="nl-BE" altLang="nl-BE" smtClean="0"/>
          </a:p>
        </p:txBody>
      </p:sp>
      <p:sp>
        <p:nvSpPr>
          <p:cNvPr id="22533" name="Tijdelijke aanduiding voor dianummer 5"/>
          <p:cNvSpPr>
            <a:spLocks noGrp="1"/>
          </p:cNvSpPr>
          <p:nvPr>
            <p:ph type="sldNum" sz="quarter" idx="12"/>
          </p:nvPr>
        </p:nvSpPr>
        <p:spPr bwMode="auto">
          <a:noFill/>
          <a:ln>
            <a:miter lim="800000"/>
            <a:headEnd/>
            <a:tailEnd/>
          </a:ln>
        </p:spPr>
        <p:txBody>
          <a:bodyPr/>
          <a:lstStyle/>
          <a:p>
            <a:fld id="{0B3A411E-4DAF-45B5-AB92-2FEB244248A6}" type="slidenum">
              <a:rPr lang="nl-BE" altLang="nl-BE"/>
              <a:pPr/>
              <a:t>13</a:t>
            </a:fld>
            <a:endParaRPr lang="nl-BE" altLang="nl-BE"/>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Inhoudelijke bepalingen</a:t>
            </a:r>
            <a:endParaRPr lang="nl-BE" altLang="nl-BE" smtClean="0"/>
          </a:p>
        </p:txBody>
      </p:sp>
      <p:sp>
        <p:nvSpPr>
          <p:cNvPr id="22531" name="Tijdelijke aanduiding voor voettekst 3"/>
          <p:cNvSpPr>
            <a:spLocks noGrp="1"/>
          </p:cNvSpPr>
          <p:nvPr>
            <p:ph type="ftr" sz="quarter" idx="11"/>
          </p:nvPr>
        </p:nvSpPr>
        <p:spPr bwMode="auto">
          <a:xfrm>
            <a:off x="2898775" y="6356350"/>
            <a:ext cx="3905250"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23556" name="Tijdelijke aanduiding voor inhoud 2"/>
          <p:cNvSpPr>
            <a:spLocks noGrp="1"/>
          </p:cNvSpPr>
          <p:nvPr>
            <p:ph sz="quarter" idx="1"/>
          </p:nvPr>
        </p:nvSpPr>
        <p:spPr>
          <a:xfrm>
            <a:off x="457200" y="1428750"/>
            <a:ext cx="8229600" cy="4727575"/>
          </a:xfrm>
        </p:spPr>
        <p:txBody>
          <a:bodyPr/>
          <a:lstStyle/>
          <a:p>
            <a:pPr eaLnBrk="1" hangingPunct="1"/>
            <a:r>
              <a:rPr lang="nl-BE" altLang="nl-BE" smtClean="0"/>
              <a:t>Instapsom </a:t>
            </a:r>
          </a:p>
          <a:p>
            <a:pPr lvl="1" eaLnBrk="1" hangingPunct="1"/>
            <a:r>
              <a:rPr lang="nl-BE" altLang="nl-BE" smtClean="0"/>
              <a:t>Instapgeld voor overname van een deel van het patiëntenbestand?</a:t>
            </a:r>
          </a:p>
          <a:p>
            <a:pPr lvl="1" eaLnBrk="1" hangingPunct="1"/>
            <a:r>
              <a:rPr lang="nl-BE" altLang="nl-BE" smtClean="0"/>
              <a:t>Instapgeld voor overname van een deel van het materiaal en infrastructuur?</a:t>
            </a:r>
          </a:p>
          <a:p>
            <a:pPr lvl="1" eaLnBrk="1" hangingPunct="1">
              <a:buFont typeface="Wingdings 3" pitchFamily="18" charset="2"/>
              <a:buNone/>
            </a:pPr>
            <a:endParaRPr lang="nl-BE" altLang="nl-BE" smtClean="0"/>
          </a:p>
        </p:txBody>
      </p:sp>
      <p:sp>
        <p:nvSpPr>
          <p:cNvPr id="23557" name="Tijdelijke aanduiding voor dianummer 5"/>
          <p:cNvSpPr>
            <a:spLocks noGrp="1"/>
          </p:cNvSpPr>
          <p:nvPr>
            <p:ph type="sldNum" sz="quarter" idx="12"/>
          </p:nvPr>
        </p:nvSpPr>
        <p:spPr bwMode="auto">
          <a:noFill/>
          <a:ln>
            <a:miter lim="800000"/>
            <a:headEnd/>
            <a:tailEnd/>
          </a:ln>
        </p:spPr>
        <p:txBody>
          <a:bodyPr/>
          <a:lstStyle/>
          <a:p>
            <a:fld id="{8FCCBF76-0D49-42E5-9C8F-03EF7A044914}" type="slidenum">
              <a:rPr lang="nl-BE" altLang="nl-BE"/>
              <a:pPr/>
              <a:t>14</a:t>
            </a:fld>
            <a:endParaRPr lang="nl-BE" altLang="nl-B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Inhoudelijke bepalingen</a:t>
            </a:r>
            <a:endParaRPr lang="nl-BE" altLang="nl-BE" smtClean="0"/>
          </a:p>
        </p:txBody>
      </p:sp>
      <p:sp>
        <p:nvSpPr>
          <p:cNvPr id="23555" name="Tijdelijke aanduiding voor voettekst 3"/>
          <p:cNvSpPr>
            <a:spLocks noGrp="1"/>
          </p:cNvSpPr>
          <p:nvPr>
            <p:ph type="ftr" sz="quarter" idx="11"/>
          </p:nvPr>
        </p:nvSpPr>
        <p:spPr bwMode="auto">
          <a:xfrm>
            <a:off x="2898775" y="6356350"/>
            <a:ext cx="3689350"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24580" name="Tijdelijke aanduiding voor inhoud 2"/>
          <p:cNvSpPr>
            <a:spLocks noGrp="1"/>
          </p:cNvSpPr>
          <p:nvPr>
            <p:ph sz="quarter" idx="1"/>
          </p:nvPr>
        </p:nvSpPr>
        <p:spPr>
          <a:xfrm>
            <a:off x="457200" y="1285875"/>
            <a:ext cx="8229600" cy="4870450"/>
          </a:xfrm>
        </p:spPr>
        <p:txBody>
          <a:bodyPr/>
          <a:lstStyle/>
          <a:p>
            <a:pPr eaLnBrk="1" hangingPunct="1"/>
            <a:r>
              <a:rPr lang="nl-BE" altLang="nl-BE" smtClean="0"/>
              <a:t>Geschillenregeling</a:t>
            </a:r>
          </a:p>
          <a:p>
            <a:pPr lvl="1" eaLnBrk="1" hangingPunct="1"/>
            <a:r>
              <a:rPr lang="nl-BE" altLang="nl-BE" smtClean="0"/>
              <a:t>Interne verzoening, eventueel met tussenkomst van een deskundige</a:t>
            </a:r>
          </a:p>
          <a:p>
            <a:pPr lvl="1" eaLnBrk="1" hangingPunct="1"/>
            <a:r>
              <a:rPr lang="nl-BE" altLang="nl-BE" smtClean="0"/>
              <a:t>Beslissende tussenkomst: ofwel van de rechtbank, ofwel van een arbitragecommissie </a:t>
            </a:r>
          </a:p>
          <a:p>
            <a:pPr lvl="1" eaLnBrk="1" hangingPunct="1"/>
            <a:r>
              <a:rPr lang="nl-BE" altLang="nl-BE" smtClean="0"/>
              <a:t>Hoe werkt een arbitragecommissie of een scheidsgerecht?</a:t>
            </a:r>
          </a:p>
          <a:p>
            <a:pPr lvl="1" eaLnBrk="1" hangingPunct="1"/>
            <a:endParaRPr lang="nl-BE" altLang="nl-BE" smtClean="0"/>
          </a:p>
        </p:txBody>
      </p:sp>
      <p:sp>
        <p:nvSpPr>
          <p:cNvPr id="24581" name="Tijdelijke aanduiding voor dianummer 5"/>
          <p:cNvSpPr>
            <a:spLocks noGrp="1"/>
          </p:cNvSpPr>
          <p:nvPr>
            <p:ph type="sldNum" sz="quarter" idx="12"/>
          </p:nvPr>
        </p:nvSpPr>
        <p:spPr bwMode="auto">
          <a:noFill/>
          <a:ln>
            <a:miter lim="800000"/>
            <a:headEnd/>
            <a:tailEnd/>
          </a:ln>
        </p:spPr>
        <p:txBody>
          <a:bodyPr/>
          <a:lstStyle/>
          <a:p>
            <a:fld id="{DBD2C5D5-51AD-42D6-A51B-C2FC977450FB}" type="slidenum">
              <a:rPr lang="nl-BE" altLang="nl-BE"/>
              <a:pPr/>
              <a:t>15</a:t>
            </a:fld>
            <a:endParaRPr lang="nl-BE" altLang="nl-B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625" y="142875"/>
            <a:ext cx="8229600" cy="928688"/>
          </a:xfrm>
        </p:spPr>
        <p:txBody>
          <a:bodyPr>
            <a:normAutofit fontScale="90000"/>
          </a:bodyPr>
          <a:lstStyle/>
          <a:p>
            <a:pPr eaLnBrk="1" fontAlgn="auto" hangingPunct="1">
              <a:lnSpc>
                <a:spcPct val="150000"/>
              </a:lnSpc>
              <a:spcAft>
                <a:spcPts val="1200"/>
              </a:spcAft>
              <a:defRPr/>
            </a:pP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Succesfactoren</a:t>
            </a:r>
            <a:br>
              <a:rPr lang="nl-BE" dirty="0" smtClean="0"/>
            </a:br>
            <a:r>
              <a:rPr lang="nl-BE" sz="2200" dirty="0" smtClean="0"/>
              <a:t>Tien kritische succesfactoren voor een geslaagde samenwerking</a:t>
            </a:r>
            <a:endParaRPr lang="nl-BE" sz="2200" dirty="0"/>
          </a:p>
        </p:txBody>
      </p:sp>
      <p:sp>
        <p:nvSpPr>
          <p:cNvPr id="24579" name="Tijdelijke aanduiding voor voettekst 3"/>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25604" name="Tijdelijke aanduiding voor inhoud 2"/>
          <p:cNvSpPr>
            <a:spLocks noGrp="1"/>
          </p:cNvSpPr>
          <p:nvPr>
            <p:ph sz="quarter" idx="1"/>
          </p:nvPr>
        </p:nvSpPr>
        <p:spPr>
          <a:xfrm>
            <a:off x="428625" y="1428750"/>
            <a:ext cx="8229600" cy="4567238"/>
          </a:xfrm>
        </p:spPr>
        <p:txBody>
          <a:bodyPr/>
          <a:lstStyle/>
          <a:p>
            <a:pPr marL="457200" indent="-457200" eaLnBrk="1" hangingPunct="1">
              <a:buFont typeface="Wingdings" pitchFamily="2" charset="2"/>
              <a:buAutoNum type="arabicPeriod"/>
            </a:pPr>
            <a:r>
              <a:rPr lang="nl-BE" altLang="nl-BE" sz="2400" smtClean="0"/>
              <a:t>Affectio societatis </a:t>
            </a:r>
          </a:p>
          <a:p>
            <a:pPr marL="457200" indent="-457200" eaLnBrk="1" hangingPunct="1">
              <a:buFont typeface="Wingdings" pitchFamily="2" charset="2"/>
              <a:buAutoNum type="arabicPeriod"/>
            </a:pPr>
            <a:r>
              <a:rPr lang="nl-BE" altLang="nl-BE" sz="2400" smtClean="0"/>
              <a:t>Gemeenschappelijke missie/visie/doel</a:t>
            </a:r>
          </a:p>
          <a:p>
            <a:pPr marL="457200" indent="-457200" eaLnBrk="1" hangingPunct="1">
              <a:buFont typeface="Wingdings" pitchFamily="2" charset="2"/>
              <a:buAutoNum type="arabicPeriod"/>
            </a:pPr>
            <a:r>
              <a:rPr lang="nl-BE" altLang="nl-BE" sz="2400" smtClean="0"/>
              <a:t>Uzelf en uw associés kennen</a:t>
            </a:r>
          </a:p>
          <a:p>
            <a:pPr marL="457200" indent="-457200" eaLnBrk="1" hangingPunct="1">
              <a:buFont typeface="Wingdings" pitchFamily="2" charset="2"/>
              <a:buAutoNum type="arabicPeriod"/>
            </a:pPr>
            <a:r>
              <a:rPr lang="nl-BE" altLang="nl-BE" sz="2400" smtClean="0"/>
              <a:t>Gelijkwaardigheid</a:t>
            </a:r>
          </a:p>
          <a:p>
            <a:pPr marL="457200" indent="-457200" eaLnBrk="1" hangingPunct="1">
              <a:buFont typeface="Wingdings" pitchFamily="2" charset="2"/>
              <a:buAutoNum type="arabicPeriod"/>
            </a:pPr>
            <a:r>
              <a:rPr lang="nl-BE" altLang="nl-BE" sz="2400" smtClean="0"/>
              <a:t>Communicatie en coördinatie</a:t>
            </a:r>
          </a:p>
          <a:p>
            <a:pPr marL="457200" indent="-457200" eaLnBrk="1" hangingPunct="1">
              <a:buFont typeface="Wingdings" pitchFamily="2" charset="2"/>
              <a:buAutoNum type="arabicPeriod"/>
            </a:pPr>
            <a:r>
              <a:rPr lang="nl-BE" altLang="nl-BE" sz="2400" smtClean="0"/>
              <a:t>Overleg en besluitvorming</a:t>
            </a:r>
          </a:p>
          <a:p>
            <a:pPr marL="457200" indent="-457200" eaLnBrk="1" hangingPunct="1">
              <a:buFont typeface="Wingdings" pitchFamily="2" charset="2"/>
              <a:buAutoNum type="arabicPeriod"/>
            </a:pPr>
            <a:r>
              <a:rPr lang="nl-BE" altLang="nl-BE" sz="2400" smtClean="0"/>
              <a:t>Transparantie</a:t>
            </a:r>
          </a:p>
          <a:p>
            <a:pPr marL="457200" indent="-457200" eaLnBrk="1" hangingPunct="1">
              <a:buFont typeface="Wingdings" pitchFamily="2" charset="2"/>
              <a:buAutoNum type="arabicPeriod"/>
            </a:pPr>
            <a:r>
              <a:rPr lang="nl-BE" altLang="nl-BE" sz="2400" smtClean="0"/>
              <a:t>Conflicten zo snel mogelijk oplossen</a:t>
            </a:r>
          </a:p>
          <a:p>
            <a:pPr marL="457200" indent="-457200" eaLnBrk="1" hangingPunct="1">
              <a:buFont typeface="Wingdings" pitchFamily="2" charset="2"/>
              <a:buAutoNum type="arabicPeriod"/>
            </a:pPr>
            <a:r>
              <a:rPr lang="nl-BE" altLang="nl-BE" sz="2400" smtClean="0"/>
              <a:t>Duidelijke/geschreven/voorafbepaalde regels</a:t>
            </a:r>
          </a:p>
          <a:p>
            <a:pPr marL="457200" indent="-457200" eaLnBrk="1" hangingPunct="1">
              <a:buFont typeface="Wingdings" pitchFamily="2" charset="2"/>
              <a:buAutoNum type="arabicPeriod"/>
            </a:pPr>
            <a:r>
              <a:rPr lang="nl-BE" altLang="nl-BE" sz="2400" smtClean="0"/>
              <a:t>Stopzetting als het niet anders kan</a:t>
            </a:r>
            <a:endParaRPr lang="nl-BE" altLang="nl-BE" smtClean="0"/>
          </a:p>
        </p:txBody>
      </p:sp>
      <p:sp>
        <p:nvSpPr>
          <p:cNvPr id="25605" name="Tijdelijke aanduiding voor dianummer 5"/>
          <p:cNvSpPr>
            <a:spLocks noGrp="1"/>
          </p:cNvSpPr>
          <p:nvPr>
            <p:ph type="sldNum" sz="quarter" idx="12"/>
          </p:nvPr>
        </p:nvSpPr>
        <p:spPr bwMode="auto">
          <a:noFill/>
          <a:ln>
            <a:miter lim="800000"/>
            <a:headEnd/>
            <a:tailEnd/>
          </a:ln>
        </p:spPr>
        <p:txBody>
          <a:bodyPr/>
          <a:lstStyle/>
          <a:p>
            <a:fld id="{107614F8-F57C-4D1F-9415-30F3F555D9EE}" type="slidenum">
              <a:rPr lang="nl-BE" altLang="nl-BE"/>
              <a:pPr/>
              <a:t>16</a:t>
            </a:fld>
            <a:endParaRPr lang="nl-BE" altLang="nl-B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625" y="214313"/>
            <a:ext cx="8229600" cy="912812"/>
          </a:xfrm>
        </p:spPr>
        <p:txBody>
          <a:bodyPr>
            <a:normAutofit fontScale="90000"/>
          </a:bodyPr>
          <a:lstStyle/>
          <a:p>
            <a:pPr eaLnBrk="1" fontAlgn="auto" hangingPunct="1">
              <a:lnSpc>
                <a:spcPct val="150000"/>
              </a:lnSpc>
              <a:spcAft>
                <a:spcPts val="0"/>
              </a:spcAft>
              <a:defRPr/>
            </a:pPr>
            <a:r>
              <a:rPr lang="nl-BE" dirty="0" smtClean="0"/>
              <a:t/>
            </a:r>
            <a:br>
              <a:rPr lang="nl-BE" dirty="0" smtClean="0"/>
            </a:br>
            <a:r>
              <a:rPr lang="nl-BE" dirty="0" smtClean="0"/>
              <a:t>Succesfactoren</a:t>
            </a:r>
            <a:br>
              <a:rPr lang="nl-BE" dirty="0" smtClean="0"/>
            </a:br>
            <a:r>
              <a:rPr lang="nl-BE" sz="2700" dirty="0" smtClean="0"/>
              <a:t>1. </a:t>
            </a:r>
            <a:r>
              <a:rPr lang="nl-BE" sz="2700" dirty="0" err="1" smtClean="0"/>
              <a:t>Affectio</a:t>
            </a:r>
            <a:r>
              <a:rPr lang="nl-BE" sz="2700" dirty="0" smtClean="0"/>
              <a:t> </a:t>
            </a:r>
            <a:r>
              <a:rPr lang="nl-BE" sz="2700" dirty="0" err="1" smtClean="0"/>
              <a:t>societatis</a:t>
            </a:r>
            <a:r>
              <a:rPr lang="nl-BE" sz="2700" dirty="0" smtClean="0"/>
              <a:t> </a:t>
            </a:r>
            <a:endParaRPr lang="nl-BE" dirty="0"/>
          </a:p>
        </p:txBody>
      </p:sp>
      <p:sp>
        <p:nvSpPr>
          <p:cNvPr id="25603" name="Tijdelijke aanduiding voor voettekst 3"/>
          <p:cNvSpPr>
            <a:spLocks noGrp="1"/>
          </p:cNvSpPr>
          <p:nvPr>
            <p:ph type="ftr" sz="quarter" idx="11"/>
          </p:nvPr>
        </p:nvSpPr>
        <p:spPr bwMode="auto">
          <a:xfrm>
            <a:off x="2898775" y="6356350"/>
            <a:ext cx="3976688"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26628" name="Tijdelijke aanduiding voor inhoud 2"/>
          <p:cNvSpPr>
            <a:spLocks noGrp="1"/>
          </p:cNvSpPr>
          <p:nvPr>
            <p:ph sz="quarter" idx="1"/>
          </p:nvPr>
        </p:nvSpPr>
        <p:spPr>
          <a:xfrm>
            <a:off x="500063" y="1571625"/>
            <a:ext cx="8229600" cy="4286250"/>
          </a:xfrm>
        </p:spPr>
        <p:txBody>
          <a:bodyPr/>
          <a:lstStyle/>
          <a:p>
            <a:pPr eaLnBrk="1" hangingPunct="1"/>
            <a:r>
              <a:rPr lang="nl-BE" altLang="nl-BE" sz="3600" smtClean="0"/>
              <a:t>De wil tot samenwerking is een essentiële voorwaarde voor een stabiele associatie</a:t>
            </a:r>
          </a:p>
          <a:p>
            <a:pPr lvl="1" eaLnBrk="1" hangingPunct="1"/>
            <a:r>
              <a:rPr lang="nl-BE" altLang="nl-BE" smtClean="0"/>
              <a:t>organisch gegroeide associatie waarbij de nieuwe associés zorgvuldig uitgekozen worden op basis van een competentieprofiel.</a:t>
            </a:r>
          </a:p>
          <a:p>
            <a:pPr eaLnBrk="1" hangingPunct="1">
              <a:buFont typeface="Wingdings 3" pitchFamily="18" charset="2"/>
              <a:buNone/>
            </a:pPr>
            <a:r>
              <a:rPr lang="nl-BE" altLang="nl-BE" smtClean="0"/>
              <a:t>		</a:t>
            </a:r>
          </a:p>
          <a:p>
            <a:pPr eaLnBrk="1" hangingPunct="1"/>
            <a:endParaRPr lang="nl-BE" altLang="nl-BE" smtClean="0"/>
          </a:p>
        </p:txBody>
      </p:sp>
      <p:sp>
        <p:nvSpPr>
          <p:cNvPr id="26629" name="Tijdelijke aanduiding voor dianummer 5"/>
          <p:cNvSpPr>
            <a:spLocks noGrp="1"/>
          </p:cNvSpPr>
          <p:nvPr>
            <p:ph type="sldNum" sz="quarter" idx="12"/>
          </p:nvPr>
        </p:nvSpPr>
        <p:spPr bwMode="auto">
          <a:noFill/>
          <a:ln>
            <a:miter lim="800000"/>
            <a:headEnd/>
            <a:tailEnd/>
          </a:ln>
        </p:spPr>
        <p:txBody>
          <a:bodyPr/>
          <a:lstStyle/>
          <a:p>
            <a:fld id="{C593D79D-5CD6-4FF9-8A2A-7A9DEA6EF427}" type="slidenum">
              <a:rPr lang="nl-BE" altLang="nl-BE"/>
              <a:pPr/>
              <a:t>17</a:t>
            </a:fld>
            <a:endParaRPr lang="nl-BE" altLang="nl-BE"/>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625" y="142875"/>
            <a:ext cx="8229600" cy="981075"/>
          </a:xfrm>
        </p:spPr>
        <p:txBody>
          <a:bodyPr>
            <a:normAutofit fontScale="90000"/>
          </a:bodyPr>
          <a:lstStyle/>
          <a:p>
            <a:pPr eaLnBrk="1" fontAlgn="auto" hangingPunct="1">
              <a:lnSpc>
                <a:spcPct val="150000"/>
              </a:lnSpc>
              <a:spcAft>
                <a:spcPts val="0"/>
              </a:spcAft>
              <a:defRPr/>
            </a:pPr>
            <a:r>
              <a:rPr lang="nl-BE" sz="5400" dirty="0" smtClean="0"/>
              <a:t/>
            </a:r>
            <a:br>
              <a:rPr lang="nl-BE" sz="5400" dirty="0" smtClean="0"/>
            </a:br>
            <a:r>
              <a:rPr lang="nl-BE" dirty="0" smtClean="0"/>
              <a:t>Succesfactoren</a:t>
            </a:r>
            <a:r>
              <a:rPr lang="nl-BE" sz="5400" dirty="0" smtClean="0"/>
              <a:t/>
            </a:r>
            <a:br>
              <a:rPr lang="nl-BE" sz="5400" dirty="0" smtClean="0"/>
            </a:br>
            <a:r>
              <a:rPr lang="nl-BE" sz="2800" dirty="0" smtClean="0"/>
              <a:t>2. Gemeenschappelijke missie/visie/doel</a:t>
            </a:r>
            <a:endParaRPr lang="nl-BE" sz="2800" dirty="0"/>
          </a:p>
        </p:txBody>
      </p:sp>
      <p:sp>
        <p:nvSpPr>
          <p:cNvPr id="26627" name="Tijdelijke aanduiding voor voettekst 3"/>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27652" name="Tijdelijke aanduiding voor inhoud 2"/>
          <p:cNvSpPr>
            <a:spLocks noGrp="1"/>
          </p:cNvSpPr>
          <p:nvPr>
            <p:ph sz="quarter" idx="1"/>
          </p:nvPr>
        </p:nvSpPr>
        <p:spPr>
          <a:xfrm>
            <a:off x="428625" y="1928813"/>
            <a:ext cx="8229600" cy="4225925"/>
          </a:xfrm>
        </p:spPr>
        <p:txBody>
          <a:bodyPr/>
          <a:lstStyle/>
          <a:p>
            <a:pPr eaLnBrk="1" hangingPunct="1"/>
            <a:r>
              <a:rPr lang="nl-BE" altLang="nl-BE" smtClean="0"/>
              <a:t>Hoe zien de associés de samenwerking?</a:t>
            </a:r>
          </a:p>
          <a:p>
            <a:pPr eaLnBrk="1" hangingPunct="1">
              <a:buFont typeface="Wingdings 3" pitchFamily="18" charset="2"/>
              <a:buNone/>
            </a:pPr>
            <a:endParaRPr lang="nl-BE" altLang="nl-BE" smtClean="0"/>
          </a:p>
          <a:p>
            <a:pPr eaLnBrk="1" hangingPunct="1"/>
            <a:r>
              <a:rPr lang="nl-BE" altLang="nl-BE" smtClean="0"/>
              <a:t>Wat willen zij bereiken?</a:t>
            </a:r>
          </a:p>
          <a:p>
            <a:pPr eaLnBrk="1" hangingPunct="1">
              <a:buFont typeface="Wingdings 3" pitchFamily="18" charset="2"/>
              <a:buNone/>
            </a:pPr>
            <a:endParaRPr lang="nl-BE" altLang="nl-BE" smtClean="0"/>
          </a:p>
          <a:p>
            <a:pPr eaLnBrk="1" hangingPunct="1"/>
            <a:r>
              <a:rPr lang="nl-BE" altLang="nl-BE" smtClean="0"/>
              <a:t>Hoe willen zij dat bereiken?</a:t>
            </a:r>
          </a:p>
          <a:p>
            <a:pPr eaLnBrk="1" hangingPunct="1"/>
            <a:endParaRPr lang="nl-BE" altLang="nl-BE" smtClean="0"/>
          </a:p>
        </p:txBody>
      </p:sp>
      <p:sp>
        <p:nvSpPr>
          <p:cNvPr id="27653" name="Tijdelijke aanduiding voor dianummer 5"/>
          <p:cNvSpPr>
            <a:spLocks noGrp="1"/>
          </p:cNvSpPr>
          <p:nvPr>
            <p:ph type="sldNum" sz="quarter" idx="12"/>
          </p:nvPr>
        </p:nvSpPr>
        <p:spPr bwMode="auto">
          <a:noFill/>
          <a:ln>
            <a:miter lim="800000"/>
            <a:headEnd/>
            <a:tailEnd/>
          </a:ln>
        </p:spPr>
        <p:txBody>
          <a:bodyPr/>
          <a:lstStyle/>
          <a:p>
            <a:fld id="{F72EDFAF-A066-4F17-8E9C-5EB7BF97F063}" type="slidenum">
              <a:rPr lang="nl-BE" altLang="nl-BE"/>
              <a:pPr/>
              <a:t>18</a:t>
            </a:fld>
            <a:endParaRPr lang="nl-BE" altLang="nl-BE"/>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jdelijke aanduiding voor voettekst 3"/>
          <p:cNvSpPr>
            <a:spLocks noGrp="1"/>
          </p:cNvSpPr>
          <p:nvPr>
            <p:ph type="ftr" sz="quarter" idx="11"/>
          </p:nvPr>
        </p:nvSpPr>
        <p:spPr bwMode="auto">
          <a:xfrm>
            <a:off x="2571750" y="6381750"/>
            <a:ext cx="4071938"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28675" name="Tijdelijke aanduiding voor inhoud 2"/>
          <p:cNvSpPr>
            <a:spLocks noGrp="1"/>
          </p:cNvSpPr>
          <p:nvPr>
            <p:ph sz="quarter" idx="1"/>
          </p:nvPr>
        </p:nvSpPr>
        <p:spPr>
          <a:xfrm>
            <a:off x="395288" y="1484313"/>
            <a:ext cx="8229600" cy="4525962"/>
          </a:xfrm>
        </p:spPr>
        <p:txBody>
          <a:bodyPr/>
          <a:lstStyle/>
          <a:p>
            <a:pPr eaLnBrk="1" hangingPunct="1"/>
            <a:r>
              <a:rPr lang="nl-BE" altLang="nl-BE" sz="2400" smtClean="0"/>
              <a:t>Met welk nut wil men samenwerken; een groep die zonder doel werkt zal niet lang blijven bestaan.</a:t>
            </a:r>
          </a:p>
          <a:p>
            <a:pPr eaLnBrk="1" hangingPunct="1">
              <a:buFont typeface="Wingdings" pitchFamily="2" charset="2"/>
              <a:buNone/>
            </a:pPr>
            <a:endParaRPr lang="nl-BE" altLang="nl-BE" sz="2400" smtClean="0"/>
          </a:p>
          <a:p>
            <a:pPr eaLnBrk="1" hangingPunct="1"/>
            <a:r>
              <a:rPr lang="nl-BE" altLang="nl-BE" sz="2400" smtClean="0"/>
              <a:t>Doelen moeten duidelijk geformuleerd worden.</a:t>
            </a:r>
          </a:p>
          <a:p>
            <a:pPr eaLnBrk="1" hangingPunct="1">
              <a:buFont typeface="Wingdings" pitchFamily="2" charset="2"/>
              <a:buNone/>
            </a:pPr>
            <a:endParaRPr lang="nl-BE" altLang="nl-BE" sz="2400" smtClean="0"/>
          </a:p>
          <a:p>
            <a:pPr eaLnBrk="1" hangingPunct="1"/>
            <a:r>
              <a:rPr lang="nl-BE" altLang="nl-BE" sz="2400" smtClean="0"/>
              <a:t>Er moet nagegaan worden of er overeenstemming is in de groep.</a:t>
            </a:r>
          </a:p>
          <a:p>
            <a:pPr eaLnBrk="1" hangingPunct="1">
              <a:buFont typeface="Wingdings" pitchFamily="2" charset="2"/>
              <a:buNone/>
            </a:pPr>
            <a:endParaRPr lang="nl-BE" altLang="nl-BE" sz="2400" smtClean="0"/>
          </a:p>
          <a:p>
            <a:pPr eaLnBrk="1" hangingPunct="1"/>
            <a:r>
              <a:rPr lang="nl-BE" altLang="nl-BE" sz="2400" smtClean="0"/>
              <a:t>Als het doel duidelijk is kan de groep haar doel integreren in organisatorische doelen en persoonlijke waarden.</a:t>
            </a:r>
          </a:p>
        </p:txBody>
      </p:sp>
      <p:sp>
        <p:nvSpPr>
          <p:cNvPr id="28676" name="Tijdelijke aanduiding voor dianummer 5"/>
          <p:cNvSpPr>
            <a:spLocks noGrp="1"/>
          </p:cNvSpPr>
          <p:nvPr>
            <p:ph type="sldNum" sz="quarter" idx="12"/>
          </p:nvPr>
        </p:nvSpPr>
        <p:spPr bwMode="auto">
          <a:noFill/>
          <a:ln>
            <a:miter lim="800000"/>
            <a:headEnd/>
            <a:tailEnd/>
          </a:ln>
        </p:spPr>
        <p:txBody>
          <a:bodyPr/>
          <a:lstStyle/>
          <a:p>
            <a:fld id="{EA0CF3D7-041E-443E-8F0B-FCE72479D59F}" type="slidenum">
              <a:rPr lang="nl-BE" altLang="nl-BE"/>
              <a:pPr/>
              <a:t>19</a:t>
            </a:fld>
            <a:endParaRPr lang="nl-BE" altLang="nl-BE"/>
          </a:p>
        </p:txBody>
      </p:sp>
      <p:sp>
        <p:nvSpPr>
          <p:cNvPr id="5" name="Tekstvak 4"/>
          <p:cNvSpPr txBox="1"/>
          <p:nvPr/>
        </p:nvSpPr>
        <p:spPr>
          <a:xfrm>
            <a:off x="428625" y="500063"/>
            <a:ext cx="3786188" cy="538162"/>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el 1"/>
          <p:cNvSpPr>
            <a:spLocks noGrp="1"/>
          </p:cNvSpPr>
          <p:nvPr>
            <p:ph type="title"/>
          </p:nvPr>
        </p:nvSpPr>
        <p:spPr/>
        <p:txBody>
          <a:bodyPr/>
          <a:lstStyle/>
          <a:p>
            <a:pPr eaLnBrk="1" hangingPunct="1"/>
            <a:r>
              <a:rPr lang="nl-BE" altLang="nl-BE" smtClean="0"/>
              <a:t>Inleiding: waarom samenwerken?</a:t>
            </a:r>
          </a:p>
        </p:txBody>
      </p:sp>
      <p:sp>
        <p:nvSpPr>
          <p:cNvPr id="10243"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1268" name="Tijdelijke aanduiding voor inhoud 3"/>
          <p:cNvSpPr>
            <a:spLocks noGrp="1"/>
          </p:cNvSpPr>
          <p:nvPr>
            <p:ph sz="quarter" idx="1"/>
          </p:nvPr>
        </p:nvSpPr>
        <p:spPr>
          <a:xfrm>
            <a:off x="457200" y="1219200"/>
            <a:ext cx="8229600" cy="4937125"/>
          </a:xfrm>
        </p:spPr>
        <p:txBody>
          <a:bodyPr/>
          <a:lstStyle/>
          <a:p>
            <a:pPr eaLnBrk="1" hangingPunct="1"/>
            <a:r>
              <a:rPr lang="nl-BE" altLang="nl-BE" smtClean="0"/>
              <a:t>Kosten delen</a:t>
            </a:r>
          </a:p>
          <a:p>
            <a:pPr eaLnBrk="1" hangingPunct="1"/>
            <a:r>
              <a:rPr lang="nl-BE" altLang="nl-BE" smtClean="0"/>
              <a:t>Continuïteit waarborgen (wachten, vakanties, andere afwezigheden)</a:t>
            </a:r>
          </a:p>
          <a:p>
            <a:pPr eaLnBrk="1" hangingPunct="1"/>
            <a:r>
              <a:rPr lang="nl-BE" altLang="nl-BE" smtClean="0"/>
              <a:t>Subspecialiseren</a:t>
            </a:r>
          </a:p>
          <a:p>
            <a:pPr eaLnBrk="1" hangingPunct="1"/>
            <a:r>
              <a:rPr lang="nl-BE" altLang="nl-BE" smtClean="0"/>
              <a:t>Zorgkwaliteit verhogen</a:t>
            </a:r>
          </a:p>
          <a:p>
            <a:pPr eaLnBrk="1" hangingPunct="1"/>
            <a:r>
              <a:rPr lang="nl-BE" altLang="nl-BE" smtClean="0"/>
              <a:t>Levenskwaliteit verhogen </a:t>
            </a:r>
          </a:p>
          <a:p>
            <a:pPr eaLnBrk="1" hangingPunct="1"/>
            <a:r>
              <a:rPr lang="nl-BE" altLang="nl-BE" smtClean="0"/>
              <a:t>Work – live balance makkelijker in evenwicht</a:t>
            </a:r>
          </a:p>
          <a:p>
            <a:pPr eaLnBrk="1" hangingPunct="1"/>
            <a:endParaRPr lang="nl-BE" altLang="nl-BE" smtClean="0"/>
          </a:p>
          <a:p>
            <a:pPr eaLnBrk="1" hangingPunct="1">
              <a:buFont typeface="Wingdings 3" pitchFamily="18" charset="2"/>
              <a:buNone/>
            </a:pPr>
            <a:endParaRPr lang="nl-BE" altLang="nl-BE" smtClean="0"/>
          </a:p>
        </p:txBody>
      </p:sp>
      <p:sp>
        <p:nvSpPr>
          <p:cNvPr id="11269" name="Tijdelijke aanduiding voor dianummer 5"/>
          <p:cNvSpPr>
            <a:spLocks noGrp="1"/>
          </p:cNvSpPr>
          <p:nvPr>
            <p:ph type="sldNum" sz="quarter" idx="12"/>
          </p:nvPr>
        </p:nvSpPr>
        <p:spPr bwMode="auto">
          <a:noFill/>
          <a:ln>
            <a:miter lim="800000"/>
            <a:headEnd/>
            <a:tailEnd/>
          </a:ln>
        </p:spPr>
        <p:txBody>
          <a:bodyPr/>
          <a:lstStyle/>
          <a:p>
            <a:fld id="{764011D4-96BA-4ABA-82DF-74168B28FA6A}" type="slidenum">
              <a:rPr lang="nl-BE" altLang="nl-BE"/>
              <a:pPr/>
              <a:t>2</a:t>
            </a:fld>
            <a:endParaRPr lang="nl-BE" altLang="nl-BE"/>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0063" y="214313"/>
            <a:ext cx="8229600" cy="1000125"/>
          </a:xfrm>
        </p:spPr>
        <p:txBody>
          <a:bodyPr>
            <a:normAutofit fontScale="90000"/>
          </a:bodyPr>
          <a:lstStyle/>
          <a:p>
            <a:pPr eaLnBrk="1" fontAlgn="auto" hangingPunct="1">
              <a:lnSpc>
                <a:spcPct val="150000"/>
              </a:lnSpc>
              <a:spcAft>
                <a:spcPts val="0"/>
              </a:spcAft>
              <a:defRPr/>
            </a:pP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a:r>
            <a:br>
              <a:rPr lang="nl-BE" dirty="0" smtClean="0"/>
            </a:br>
            <a:r>
              <a:rPr lang="nl-BE" dirty="0" smtClean="0"/>
              <a:t> Succesfactoren</a:t>
            </a:r>
            <a:br>
              <a:rPr lang="nl-BE" dirty="0" smtClean="0"/>
            </a:br>
            <a:r>
              <a:rPr lang="nl-BE" sz="2800" dirty="0" smtClean="0"/>
              <a:t> 3. Uzelf en uw associés kennen</a:t>
            </a:r>
            <a:endParaRPr lang="nl-NL" sz="2800" dirty="0" smtClean="0"/>
          </a:p>
        </p:txBody>
      </p:sp>
      <p:sp>
        <p:nvSpPr>
          <p:cNvPr id="28675" name="Tijdelijke aanduiding voor voettekst 3"/>
          <p:cNvSpPr>
            <a:spLocks noGrp="1"/>
          </p:cNvSpPr>
          <p:nvPr>
            <p:ph type="ftr" sz="quarter" idx="11"/>
          </p:nvPr>
        </p:nvSpPr>
        <p:spPr bwMode="auto">
          <a:xfrm>
            <a:off x="2286000" y="6381750"/>
            <a:ext cx="4143375"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29700" name="Tijdelijke aanduiding voor inhoud 2"/>
          <p:cNvSpPr>
            <a:spLocks noGrp="1"/>
          </p:cNvSpPr>
          <p:nvPr>
            <p:ph sz="quarter" idx="1"/>
          </p:nvPr>
        </p:nvSpPr>
        <p:spPr>
          <a:xfrm>
            <a:off x="857250" y="1928813"/>
            <a:ext cx="7872413" cy="3000375"/>
          </a:xfrm>
        </p:spPr>
        <p:txBody>
          <a:bodyPr/>
          <a:lstStyle/>
          <a:p>
            <a:pPr eaLnBrk="1" hangingPunct="1"/>
            <a:r>
              <a:rPr lang="nl-BE" altLang="nl-BE" sz="2400" smtClean="0"/>
              <a:t>2 facetten:	</a:t>
            </a:r>
          </a:p>
          <a:p>
            <a:pPr eaLnBrk="1" hangingPunct="1">
              <a:buFont typeface="Wingdings" pitchFamily="2" charset="2"/>
              <a:buNone/>
            </a:pPr>
            <a:r>
              <a:rPr lang="nl-BE" altLang="nl-BE" sz="2400" smtClean="0"/>
              <a:t>	- vaktechnische competentie	</a:t>
            </a:r>
          </a:p>
          <a:p>
            <a:pPr eaLnBrk="1" hangingPunct="1">
              <a:buFont typeface="Wingdings" pitchFamily="2" charset="2"/>
              <a:buNone/>
            </a:pPr>
            <a:r>
              <a:rPr lang="nl-BE" altLang="nl-BE" sz="2400" smtClean="0"/>
              <a:t>	- persoonlijkheidskenmerken</a:t>
            </a:r>
          </a:p>
          <a:p>
            <a:pPr eaLnBrk="1" hangingPunct="1">
              <a:buFont typeface="Wingdings" pitchFamily="2" charset="2"/>
              <a:buNone/>
            </a:pPr>
            <a:endParaRPr lang="nl-BE" altLang="nl-BE" smtClean="0"/>
          </a:p>
          <a:p>
            <a:pPr eaLnBrk="1" hangingPunct="1"/>
            <a:endParaRPr lang="nl-BE" altLang="nl-BE" smtClean="0"/>
          </a:p>
          <a:p>
            <a:pPr eaLnBrk="1" hangingPunct="1">
              <a:buFont typeface="Wingdings" pitchFamily="2" charset="2"/>
              <a:buNone/>
            </a:pPr>
            <a:r>
              <a:rPr lang="nl-BE" altLang="nl-BE" smtClean="0"/>
              <a:t>	</a:t>
            </a:r>
          </a:p>
          <a:p>
            <a:pPr eaLnBrk="1" hangingPunct="1">
              <a:buFont typeface="Wingdings" pitchFamily="2" charset="2"/>
              <a:buNone/>
            </a:pPr>
            <a:endParaRPr lang="nl-BE" altLang="nl-BE" smtClean="0"/>
          </a:p>
          <a:p>
            <a:pPr eaLnBrk="1" hangingPunct="1">
              <a:buFont typeface="Wingdings" pitchFamily="2" charset="2"/>
              <a:buNone/>
            </a:pPr>
            <a:endParaRPr lang="nl-NL" altLang="nl-BE" smtClean="0"/>
          </a:p>
        </p:txBody>
      </p:sp>
      <p:sp>
        <p:nvSpPr>
          <p:cNvPr id="29701" name="Tijdelijke aanduiding voor dianummer 5"/>
          <p:cNvSpPr>
            <a:spLocks noGrp="1"/>
          </p:cNvSpPr>
          <p:nvPr>
            <p:ph type="sldNum" sz="quarter" idx="12"/>
          </p:nvPr>
        </p:nvSpPr>
        <p:spPr bwMode="auto">
          <a:noFill/>
          <a:ln>
            <a:miter lim="800000"/>
            <a:headEnd/>
            <a:tailEnd/>
          </a:ln>
        </p:spPr>
        <p:txBody>
          <a:bodyPr/>
          <a:lstStyle/>
          <a:p>
            <a:fld id="{9A6D322E-DA7B-4503-8D03-026CD0D3A6E9}" type="slidenum">
              <a:rPr lang="nl-BE" altLang="nl-BE"/>
              <a:pPr/>
              <a:t>20</a:t>
            </a:fld>
            <a:endParaRPr lang="nl-BE" altLang="nl-BE"/>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625" y="357188"/>
            <a:ext cx="8229600" cy="1000125"/>
          </a:xfrm>
        </p:spPr>
        <p:txBody>
          <a:bodyPr>
            <a:normAutofit fontScale="90000"/>
          </a:bodyPr>
          <a:lstStyle/>
          <a:p>
            <a:pPr eaLnBrk="1" fontAlgn="auto" hangingPunct="1">
              <a:spcAft>
                <a:spcPts val="0"/>
              </a:spcAft>
              <a:defRPr/>
            </a:pPr>
            <a:r>
              <a:rPr lang="nl-BE" dirty="0" smtClean="0"/>
              <a:t/>
            </a:r>
            <a:br>
              <a:rPr lang="nl-BE" dirty="0" smtClean="0"/>
            </a:br>
            <a:endParaRPr lang="nl-NL" dirty="0" smtClean="0"/>
          </a:p>
        </p:txBody>
      </p:sp>
      <p:sp>
        <p:nvSpPr>
          <p:cNvPr id="29699" name="Tijdelijke aanduiding voor voettekst 3"/>
          <p:cNvSpPr>
            <a:spLocks noGrp="1"/>
          </p:cNvSpPr>
          <p:nvPr>
            <p:ph type="ftr" sz="quarter" idx="11"/>
          </p:nvPr>
        </p:nvSpPr>
        <p:spPr bwMode="auto">
          <a:xfrm>
            <a:off x="2786063" y="6381750"/>
            <a:ext cx="387350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NL" smtClean="0"/>
          </a:p>
        </p:txBody>
      </p:sp>
      <p:sp>
        <p:nvSpPr>
          <p:cNvPr id="30724" name="Tijdelijke aanduiding voor inhoud 2"/>
          <p:cNvSpPr>
            <a:spLocks noGrp="1"/>
          </p:cNvSpPr>
          <p:nvPr>
            <p:ph sz="quarter" idx="1"/>
          </p:nvPr>
        </p:nvSpPr>
        <p:spPr>
          <a:xfrm>
            <a:off x="611188" y="1268413"/>
            <a:ext cx="8229600" cy="4954587"/>
          </a:xfrm>
        </p:spPr>
        <p:txBody>
          <a:bodyPr/>
          <a:lstStyle/>
          <a:p>
            <a:pPr eaLnBrk="1" hangingPunct="1">
              <a:buFont typeface="Wingdings" pitchFamily="2" charset="2"/>
              <a:buNone/>
            </a:pPr>
            <a:r>
              <a:rPr lang="nl-BE" altLang="nl-BE" sz="2800" smtClean="0"/>
              <a:t>Vooraf ter overweging …</a:t>
            </a:r>
          </a:p>
          <a:p>
            <a:pPr eaLnBrk="1" hangingPunct="1">
              <a:buFont typeface="Wingdings" pitchFamily="2" charset="2"/>
              <a:buNone/>
            </a:pPr>
            <a:endParaRPr lang="nl-BE" altLang="nl-BE" sz="2800" smtClean="0"/>
          </a:p>
          <a:p>
            <a:pPr eaLnBrk="1" hangingPunct="1"/>
            <a:r>
              <a:rPr lang="nl-BE" altLang="nl-BE" sz="2400" smtClean="0"/>
              <a:t>Juiste inschatting</a:t>
            </a:r>
          </a:p>
          <a:p>
            <a:pPr eaLnBrk="1" hangingPunct="1">
              <a:buFont typeface="Wingdings" pitchFamily="2" charset="2"/>
              <a:buNone/>
            </a:pPr>
            <a:r>
              <a:rPr lang="nl-BE" altLang="nl-BE" sz="2400" smtClean="0"/>
              <a:t>	*	Gevaar! zelfoverschatting versus onderschatting</a:t>
            </a:r>
          </a:p>
          <a:p>
            <a:pPr eaLnBrk="1" hangingPunct="1">
              <a:buFont typeface="Wingdings" pitchFamily="2" charset="2"/>
              <a:buNone/>
            </a:pPr>
            <a:r>
              <a:rPr lang="nl-BE" altLang="nl-BE" sz="2400" smtClean="0"/>
              <a:t>	 	van de anderen.</a:t>
            </a:r>
          </a:p>
          <a:p>
            <a:pPr eaLnBrk="1" hangingPunct="1">
              <a:buFont typeface="Wingdings" pitchFamily="2" charset="2"/>
              <a:buNone/>
            </a:pPr>
            <a:endParaRPr lang="nl-BE" altLang="nl-BE" sz="2400" smtClean="0"/>
          </a:p>
          <a:p>
            <a:pPr eaLnBrk="1" hangingPunct="1"/>
            <a:r>
              <a:rPr lang="nl-BE" altLang="nl-BE" sz="2400" smtClean="0"/>
              <a:t>Evolutie in de tijd</a:t>
            </a:r>
          </a:p>
          <a:p>
            <a:pPr eaLnBrk="1" hangingPunct="1">
              <a:buFont typeface="Wingdings" pitchFamily="2" charset="2"/>
              <a:buNone/>
            </a:pPr>
            <a:endParaRPr lang="nl-BE" altLang="nl-BE" smtClean="0"/>
          </a:p>
          <a:p>
            <a:pPr eaLnBrk="1" hangingPunct="1"/>
            <a:endParaRPr lang="nl-NL" altLang="nl-BE" smtClean="0"/>
          </a:p>
        </p:txBody>
      </p:sp>
      <p:sp>
        <p:nvSpPr>
          <p:cNvPr id="30725" name="Tijdelijke aanduiding voor dianummer 5"/>
          <p:cNvSpPr>
            <a:spLocks noGrp="1"/>
          </p:cNvSpPr>
          <p:nvPr>
            <p:ph type="sldNum" sz="quarter" idx="12"/>
          </p:nvPr>
        </p:nvSpPr>
        <p:spPr bwMode="auto">
          <a:noFill/>
          <a:ln>
            <a:miter lim="800000"/>
            <a:headEnd/>
            <a:tailEnd/>
          </a:ln>
        </p:spPr>
        <p:txBody>
          <a:bodyPr/>
          <a:lstStyle/>
          <a:p>
            <a:fld id="{1A4435C9-EB1E-45CF-8EA7-D11C6B7418E0}" type="slidenum">
              <a:rPr lang="nl-BE" altLang="nl-BE"/>
              <a:pPr/>
              <a:t>21</a:t>
            </a:fld>
            <a:endParaRPr lang="nl-BE" altLang="nl-BE"/>
          </a:p>
        </p:txBody>
      </p:sp>
      <p:sp>
        <p:nvSpPr>
          <p:cNvPr id="7" name="Tekstvak 6"/>
          <p:cNvSpPr txBox="1"/>
          <p:nvPr/>
        </p:nvSpPr>
        <p:spPr>
          <a:xfrm>
            <a:off x="571500" y="500063"/>
            <a:ext cx="3643313" cy="538162"/>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jdelijke aanduiding voor voettekst 3"/>
          <p:cNvSpPr>
            <a:spLocks noGrp="1"/>
          </p:cNvSpPr>
          <p:nvPr>
            <p:ph type="ftr" sz="quarter" idx="11"/>
          </p:nvPr>
        </p:nvSpPr>
        <p:spPr bwMode="auto">
          <a:xfrm>
            <a:off x="2714625" y="6381750"/>
            <a:ext cx="3944938"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NL" smtClean="0"/>
          </a:p>
        </p:txBody>
      </p:sp>
      <p:sp>
        <p:nvSpPr>
          <p:cNvPr id="5" name="Titel 1"/>
          <p:cNvSpPr>
            <a:spLocks noGrp="1"/>
          </p:cNvSpPr>
          <p:nvPr>
            <p:ph sz="quarter" idx="1"/>
          </p:nvPr>
        </p:nvSpPr>
        <p:spPr>
          <a:xfrm>
            <a:off x="468313" y="214313"/>
            <a:ext cx="8229600" cy="6318250"/>
          </a:xfrm>
        </p:spPr>
        <p:txBody>
          <a:bodyPr>
            <a:normAutofit lnSpcReduction="10000"/>
          </a:bodyPr>
          <a:lstStyle/>
          <a:p>
            <a:pPr marL="274320" indent="-274320" eaLnBrk="1" fontAlgn="auto" hangingPunct="1">
              <a:spcAft>
                <a:spcPts val="0"/>
              </a:spcAft>
              <a:buFont typeface="Wingdings" pitchFamily="2" charset="2"/>
              <a:buNone/>
              <a:defRPr/>
            </a:pPr>
            <a:r>
              <a:rPr lang="nl-BE" sz="2900" dirty="0" smtClean="0"/>
              <a:t>Succesfactoren</a:t>
            </a:r>
          </a:p>
          <a:p>
            <a:pPr marL="274320" indent="-274320" eaLnBrk="1" fontAlgn="auto" hangingPunct="1">
              <a:spcAft>
                <a:spcPts val="0"/>
              </a:spcAft>
              <a:buFont typeface="Wingdings" pitchFamily="2" charset="2"/>
              <a:buNone/>
              <a:defRPr/>
            </a:pPr>
            <a:r>
              <a:rPr lang="nl-BE" sz="2500" dirty="0" smtClean="0"/>
              <a:t>Hoe kun je iemand kennen?</a:t>
            </a:r>
          </a:p>
          <a:p>
            <a:pPr marL="274320" indent="-274320" eaLnBrk="1" fontAlgn="auto" hangingPunct="1">
              <a:spcAft>
                <a:spcPts val="0"/>
              </a:spcAft>
              <a:buFont typeface="Wingdings" pitchFamily="2" charset="2"/>
              <a:buNone/>
              <a:defRPr/>
            </a:pPr>
            <a:endParaRPr lang="nl-BE" sz="2800" dirty="0" smtClean="0"/>
          </a:p>
          <a:p>
            <a:pPr marL="274320" indent="-274320" eaLnBrk="1" fontAlgn="auto" hangingPunct="1">
              <a:spcAft>
                <a:spcPts val="0"/>
              </a:spcAft>
              <a:buFont typeface="Wingdings 3"/>
              <a:buChar char=""/>
              <a:defRPr/>
            </a:pPr>
            <a:r>
              <a:rPr lang="nl-BE" sz="2800" dirty="0" smtClean="0"/>
              <a:t>Persoonlijkheidsprofiel en persoonlijkheidskenmerken</a:t>
            </a:r>
          </a:p>
          <a:p>
            <a:pPr marL="274320" indent="-274320" eaLnBrk="1" fontAlgn="auto" hangingPunct="1">
              <a:spcAft>
                <a:spcPts val="0"/>
              </a:spcAft>
              <a:buFont typeface="Wingdings" pitchFamily="2" charset="2"/>
              <a:buNone/>
              <a:defRPr/>
            </a:pPr>
            <a:r>
              <a:rPr lang="nl-BE" dirty="0" smtClean="0"/>
              <a:t>	</a:t>
            </a:r>
            <a:r>
              <a:rPr lang="nl-BE" sz="2000" u="sng" dirty="0" err="1" smtClean="0"/>
              <a:t>Belbin-test</a:t>
            </a:r>
            <a:endParaRPr lang="nl-BE" sz="2000" u="sng" dirty="0" smtClean="0"/>
          </a:p>
          <a:p>
            <a:pPr marL="274320" indent="-274320" eaLnBrk="1" fontAlgn="auto" hangingPunct="1">
              <a:spcAft>
                <a:spcPts val="0"/>
              </a:spcAft>
              <a:buFont typeface="Wingdings" pitchFamily="2" charset="2"/>
              <a:buNone/>
              <a:defRPr/>
            </a:pPr>
            <a:r>
              <a:rPr lang="nl-BE" sz="2000" dirty="0" smtClean="0"/>
              <a:t>	Er worden 8 persoonstypes onderscheiden, elk met hun sterke en zwakke punten.</a:t>
            </a:r>
          </a:p>
          <a:p>
            <a:pPr marL="274320" indent="-274320" eaLnBrk="1" fontAlgn="auto" hangingPunct="1">
              <a:spcAft>
                <a:spcPts val="0"/>
              </a:spcAft>
              <a:buFont typeface="Wingdings" pitchFamily="2" charset="2"/>
              <a:buNone/>
              <a:defRPr/>
            </a:pPr>
            <a:endParaRPr lang="nl-BE" sz="2000" dirty="0" smtClean="0"/>
          </a:p>
          <a:p>
            <a:pPr marL="274320" indent="-274320" eaLnBrk="1" fontAlgn="auto" hangingPunct="1">
              <a:spcAft>
                <a:spcPts val="0"/>
              </a:spcAft>
              <a:buFont typeface="Wingdings" pitchFamily="2" charset="2"/>
              <a:buNone/>
              <a:defRPr/>
            </a:pPr>
            <a:r>
              <a:rPr lang="nl-BE" sz="2400" dirty="0" smtClean="0"/>
              <a:t>	</a:t>
            </a:r>
            <a:r>
              <a:rPr lang="nl-BE" sz="2000" dirty="0" smtClean="0"/>
              <a:t>1/</a:t>
            </a:r>
            <a:r>
              <a:rPr lang="nl-BE" sz="2400" dirty="0" smtClean="0"/>
              <a:t>	</a:t>
            </a:r>
            <a:r>
              <a:rPr lang="nl-BE" sz="2000" i="1" dirty="0" smtClean="0"/>
              <a:t>Bedrijfsman</a:t>
            </a:r>
            <a:r>
              <a:rPr lang="nl-BE" sz="2000" dirty="0" smtClean="0"/>
              <a:t> (stabiel en beheerst). Praktische organisator die 	beslissingen in concrete werkzaamheden omzet.</a:t>
            </a:r>
          </a:p>
          <a:p>
            <a:pPr marL="274320" indent="-274320" eaLnBrk="1" fontAlgn="auto" hangingPunct="1">
              <a:spcAft>
                <a:spcPts val="0"/>
              </a:spcAft>
              <a:buFont typeface="Wingdings" pitchFamily="2" charset="2"/>
              <a:buNone/>
              <a:defRPr/>
            </a:pPr>
            <a:endParaRPr lang="nl-BE" sz="2000" dirty="0" smtClean="0"/>
          </a:p>
          <a:p>
            <a:pPr marL="274320" indent="-274320" eaLnBrk="1" fontAlgn="auto" hangingPunct="1">
              <a:spcAft>
                <a:spcPts val="0"/>
              </a:spcAft>
              <a:buFont typeface="Wingdings" pitchFamily="2" charset="2"/>
              <a:buNone/>
              <a:defRPr/>
            </a:pPr>
            <a:r>
              <a:rPr lang="nl-BE" sz="2000" dirty="0" smtClean="0"/>
              <a:t>	2/	</a:t>
            </a:r>
            <a:r>
              <a:rPr lang="nl-BE" sz="2000" i="1" dirty="0" smtClean="0"/>
              <a:t>De onderzoeker </a:t>
            </a:r>
            <a:r>
              <a:rPr lang="nl-BE" sz="2000" dirty="0" smtClean="0"/>
              <a:t>(stabiel dominant, extrovert). Gaat op zoek naar 	informatie buiten de deur;  is zelf niet zozeer een bron van ideeën  	maar pikt ze op bij anderen.</a:t>
            </a:r>
          </a:p>
          <a:p>
            <a:pPr marL="274320" indent="-274320" eaLnBrk="1" fontAlgn="auto" hangingPunct="1">
              <a:spcAft>
                <a:spcPts val="0"/>
              </a:spcAft>
              <a:buFont typeface="Wingdings" pitchFamily="2" charset="2"/>
              <a:buNone/>
              <a:defRPr/>
            </a:pPr>
            <a:endParaRPr lang="nl-BE" sz="2000" dirty="0" smtClean="0"/>
          </a:p>
          <a:p>
            <a:pPr marL="274320" indent="-274320" eaLnBrk="1" fontAlgn="auto" hangingPunct="1">
              <a:spcAft>
                <a:spcPts val="0"/>
              </a:spcAft>
              <a:buFont typeface="Wingdings" pitchFamily="2" charset="2"/>
              <a:buNone/>
              <a:defRPr/>
            </a:pPr>
            <a:r>
              <a:rPr lang="nl-BE" sz="2000" dirty="0" smtClean="0"/>
              <a:t>	 	</a:t>
            </a:r>
            <a:endParaRPr lang="nl-NL" sz="2400" dirty="0" smtClean="0"/>
          </a:p>
        </p:txBody>
      </p:sp>
      <p:sp>
        <p:nvSpPr>
          <p:cNvPr id="31748" name="Tijdelijke aanduiding voor dianummer 6"/>
          <p:cNvSpPr>
            <a:spLocks noGrp="1"/>
          </p:cNvSpPr>
          <p:nvPr>
            <p:ph type="sldNum" sz="quarter" idx="12"/>
          </p:nvPr>
        </p:nvSpPr>
        <p:spPr bwMode="auto">
          <a:noFill/>
          <a:ln>
            <a:miter lim="800000"/>
            <a:headEnd/>
            <a:tailEnd/>
          </a:ln>
        </p:spPr>
        <p:txBody>
          <a:bodyPr/>
          <a:lstStyle/>
          <a:p>
            <a:fld id="{FA2DD978-4617-496A-A046-D12A66F399C9}" type="slidenum">
              <a:rPr lang="nl-BE" altLang="nl-BE"/>
              <a:pPr/>
              <a:t>22</a:t>
            </a:fld>
            <a:endParaRPr lang="nl-BE" altLang="nl-BE"/>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jdelijke aanduiding voor voettekst 3"/>
          <p:cNvSpPr>
            <a:spLocks noGrp="1"/>
          </p:cNvSpPr>
          <p:nvPr>
            <p:ph type="ftr" sz="quarter" idx="11"/>
          </p:nvPr>
        </p:nvSpPr>
        <p:spPr bwMode="auto">
          <a:xfrm>
            <a:off x="2643188" y="6381750"/>
            <a:ext cx="400050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NL" smtClean="0"/>
          </a:p>
        </p:txBody>
      </p:sp>
      <p:sp>
        <p:nvSpPr>
          <p:cNvPr id="32771" name="Tijdelijke aanduiding voor inhoud 2"/>
          <p:cNvSpPr>
            <a:spLocks noGrp="1"/>
          </p:cNvSpPr>
          <p:nvPr>
            <p:ph sz="quarter" idx="1"/>
          </p:nvPr>
        </p:nvSpPr>
        <p:spPr>
          <a:xfrm>
            <a:off x="323850" y="1412875"/>
            <a:ext cx="8301038" cy="4714875"/>
          </a:xfrm>
        </p:spPr>
        <p:txBody>
          <a:bodyPr/>
          <a:lstStyle/>
          <a:p>
            <a:pPr eaLnBrk="1" hangingPunct="1">
              <a:buFont typeface="Wingdings" pitchFamily="2" charset="2"/>
              <a:buNone/>
            </a:pPr>
            <a:r>
              <a:rPr lang="nl-BE" altLang="nl-BE" sz="2000" smtClean="0"/>
              <a:t>3/	</a:t>
            </a:r>
            <a:r>
              <a:rPr lang="nl-BE" altLang="nl-BE" sz="2000" i="1" smtClean="0"/>
              <a:t>De voorzitter </a:t>
            </a:r>
            <a:r>
              <a:rPr lang="nl-BE" altLang="nl-BE" sz="2000" smtClean="0"/>
              <a:t>(stabiel, dominant, extrovert). Houdt de werkwijze van het team onder controle en laat de kracht van ieder teamlid zo goed tot zijn recht komen, houdt het doel in het oog, heeft vertrouwen in de anderen, delegeert.</a:t>
            </a:r>
          </a:p>
          <a:p>
            <a:pPr eaLnBrk="1" hangingPunct="1">
              <a:buFont typeface="Wingdings" pitchFamily="2" charset="2"/>
              <a:buNone/>
            </a:pPr>
            <a:endParaRPr lang="nl-BE" altLang="nl-BE" sz="2000" smtClean="0"/>
          </a:p>
          <a:p>
            <a:pPr eaLnBrk="1" hangingPunct="1">
              <a:buFont typeface="Wingdings" pitchFamily="2" charset="2"/>
              <a:buNone/>
            </a:pPr>
            <a:r>
              <a:rPr lang="nl-BE" altLang="nl-BE" sz="2000" smtClean="0"/>
              <a:t>4/	</a:t>
            </a:r>
            <a:r>
              <a:rPr lang="nl-NL" altLang="nl-BE" sz="2000" i="1" smtClean="0"/>
              <a:t>De waarschuwer </a:t>
            </a:r>
            <a:r>
              <a:rPr lang="nl-NL" altLang="nl-BE" sz="2000" smtClean="0"/>
              <a:t>(hoge intelligentie, stabiel, introvert). Analyseert de problemen en houdt ideeën kritisch tegen het licht. Immuun voor enthousiasme, wantrouwt euforie. Gering prestatievermogen.</a:t>
            </a:r>
          </a:p>
          <a:p>
            <a:pPr eaLnBrk="1" hangingPunct="1">
              <a:buFont typeface="Wingdings" pitchFamily="2" charset="2"/>
              <a:buNone/>
            </a:pPr>
            <a:endParaRPr lang="nl-NL" altLang="nl-BE" sz="2000" smtClean="0"/>
          </a:p>
          <a:p>
            <a:pPr eaLnBrk="1" hangingPunct="1">
              <a:buFont typeface="Wingdings" pitchFamily="2" charset="2"/>
              <a:buNone/>
            </a:pPr>
            <a:r>
              <a:rPr lang="nl-NL" altLang="nl-BE" sz="2000" smtClean="0"/>
              <a:t>5/	 </a:t>
            </a:r>
            <a:r>
              <a:rPr lang="nl-NL" altLang="nl-BE" sz="2000" i="1" smtClean="0"/>
              <a:t>De groepswerker  (s</a:t>
            </a:r>
            <a:r>
              <a:rPr lang="nl-NL" altLang="nl-BE" sz="2000" smtClean="0"/>
              <a:t>tabiel, extrovert). Stimuleert en ondersteunt de teamleden, bevordert de communicatie en de teamgeest. Kan goed luisteren, is sociaal opmerkzaam Geschikt voor een leidinggevende rol.</a:t>
            </a:r>
          </a:p>
          <a:p>
            <a:pPr eaLnBrk="1" hangingPunct="1">
              <a:buFont typeface="Wingdings" pitchFamily="2" charset="2"/>
              <a:buNone/>
            </a:pPr>
            <a:endParaRPr lang="nl-NL" altLang="nl-BE" sz="2000" smtClean="0"/>
          </a:p>
          <a:p>
            <a:pPr eaLnBrk="1" hangingPunct="1">
              <a:buFont typeface="Wingdings" pitchFamily="2" charset="2"/>
              <a:buNone/>
            </a:pPr>
            <a:endParaRPr lang="nl-NL" altLang="nl-BE" sz="2000" smtClean="0"/>
          </a:p>
          <a:p>
            <a:pPr eaLnBrk="1" hangingPunct="1">
              <a:buFont typeface="Wingdings" pitchFamily="2" charset="2"/>
              <a:buNone/>
            </a:pPr>
            <a:endParaRPr lang="nl-NL" altLang="nl-BE" sz="2000" smtClean="0"/>
          </a:p>
          <a:p>
            <a:pPr eaLnBrk="1" hangingPunct="1">
              <a:buFont typeface="Wingdings" pitchFamily="2" charset="2"/>
              <a:buNone/>
            </a:pPr>
            <a:endParaRPr lang="nl-NL" altLang="nl-BE" sz="2000" smtClean="0"/>
          </a:p>
        </p:txBody>
      </p:sp>
      <p:sp>
        <p:nvSpPr>
          <p:cNvPr id="32772" name="Tijdelijke aanduiding voor dianummer 5"/>
          <p:cNvSpPr>
            <a:spLocks noGrp="1"/>
          </p:cNvSpPr>
          <p:nvPr>
            <p:ph type="sldNum" sz="quarter" idx="12"/>
          </p:nvPr>
        </p:nvSpPr>
        <p:spPr bwMode="auto">
          <a:noFill/>
          <a:ln>
            <a:miter lim="800000"/>
            <a:headEnd/>
            <a:tailEnd/>
          </a:ln>
        </p:spPr>
        <p:txBody>
          <a:bodyPr/>
          <a:lstStyle/>
          <a:p>
            <a:fld id="{6181FE6D-19BC-41C3-B737-B90E67D209A7}" type="slidenum">
              <a:rPr lang="nl-BE" altLang="nl-BE"/>
              <a:pPr/>
              <a:t>23</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jdelijke aanduiding voor voettekst 3"/>
          <p:cNvSpPr>
            <a:spLocks noGrp="1"/>
          </p:cNvSpPr>
          <p:nvPr>
            <p:ph type="ftr" sz="quarter" idx="11"/>
          </p:nvPr>
        </p:nvSpPr>
        <p:spPr bwMode="auto">
          <a:xfrm>
            <a:off x="2571750" y="6381750"/>
            <a:ext cx="4214813"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3795" name="Tijdelijke aanduiding voor inhoud 2"/>
          <p:cNvSpPr>
            <a:spLocks noGrp="1"/>
          </p:cNvSpPr>
          <p:nvPr>
            <p:ph sz="quarter" idx="1"/>
          </p:nvPr>
        </p:nvSpPr>
        <p:spPr>
          <a:xfrm>
            <a:off x="468313" y="1268413"/>
            <a:ext cx="8229600" cy="5357812"/>
          </a:xfrm>
        </p:spPr>
        <p:txBody>
          <a:bodyPr/>
          <a:lstStyle/>
          <a:p>
            <a:pPr eaLnBrk="1" hangingPunct="1">
              <a:buFont typeface="Wingdings" pitchFamily="2" charset="2"/>
              <a:buNone/>
            </a:pPr>
            <a:r>
              <a:rPr lang="nl-BE" altLang="nl-BE" sz="2000" smtClean="0"/>
              <a:t>6/	</a:t>
            </a:r>
            <a:r>
              <a:rPr lang="nl-BE" altLang="nl-BE" sz="2000" i="1" smtClean="0"/>
              <a:t>De p</a:t>
            </a:r>
            <a:r>
              <a:rPr lang="nl-NL" altLang="nl-BE" sz="2000" i="1" smtClean="0"/>
              <a:t>lant. </a:t>
            </a:r>
            <a:r>
              <a:rPr lang="nl-NL" altLang="nl-BE" sz="2000" smtClean="0"/>
              <a:t>Zeer hoge intelligentie, introvert, dominant.  Iemand met plotse ideeën; maakt nieuwe openingen. Een plant roept weerstanden op door gebrek aan praktische zin en door kritische houding t.o.v. domheid’.</a:t>
            </a:r>
          </a:p>
          <a:p>
            <a:pPr eaLnBrk="1" hangingPunct="1">
              <a:buFont typeface="Wingdings" pitchFamily="2" charset="2"/>
              <a:buNone/>
            </a:pPr>
            <a:endParaRPr lang="nl-NL" altLang="nl-BE" sz="2000" smtClean="0"/>
          </a:p>
          <a:p>
            <a:pPr eaLnBrk="1" hangingPunct="1">
              <a:buFont typeface="Wingdings" pitchFamily="2" charset="2"/>
              <a:buNone/>
            </a:pPr>
            <a:r>
              <a:rPr lang="nl-NL" altLang="nl-BE" sz="2000" smtClean="0"/>
              <a:t>7/	</a:t>
            </a:r>
            <a:r>
              <a:rPr lang="nl-NL" altLang="nl-BE" sz="2000" i="1" smtClean="0"/>
              <a:t>De vormer </a:t>
            </a:r>
            <a:r>
              <a:rPr lang="nl-NL" altLang="nl-BE" sz="2000" smtClean="0"/>
              <a:t>(onrustig, dominant, extrovert). Geeft vorm aan de inspanningen van het team en zoekt patronen in discussies. Uitdagend, ruziënd, snel gefrustreerd en onrustig. Eerder hard dan zachtmoedig, niet bang voor risico’s. Raakt snel gefrustreerd en zal dan in conflict treden.</a:t>
            </a:r>
          </a:p>
          <a:p>
            <a:pPr eaLnBrk="1" hangingPunct="1">
              <a:buFont typeface="Wingdings" pitchFamily="2" charset="2"/>
              <a:buNone/>
            </a:pPr>
            <a:endParaRPr lang="nl-NL" altLang="nl-BE" sz="2000" smtClean="0"/>
          </a:p>
          <a:p>
            <a:pPr eaLnBrk="1" hangingPunct="1">
              <a:buFont typeface="Wingdings" pitchFamily="2" charset="2"/>
              <a:buNone/>
            </a:pPr>
            <a:r>
              <a:rPr lang="nl-BE" altLang="nl-BE" sz="2000" smtClean="0"/>
              <a:t>8/	</a:t>
            </a:r>
            <a:r>
              <a:rPr lang="nl-BE" altLang="nl-BE" sz="2000" i="1" smtClean="0"/>
              <a:t>De z</a:t>
            </a:r>
            <a:r>
              <a:rPr lang="nl-NL" altLang="nl-BE" sz="2000" i="1" smtClean="0"/>
              <a:t>orgdrager (r</a:t>
            </a:r>
            <a:r>
              <a:rPr lang="nl-NL" altLang="nl-BE" sz="2000" smtClean="0"/>
              <a:t>ustig, introvert). Houdt in de gaten dat er niets wordt overgeslagen.  Iemand die achter de schermen het planmatige verloop voor zijn rekening neemt.</a:t>
            </a:r>
          </a:p>
          <a:p>
            <a:pPr eaLnBrk="1" hangingPunct="1">
              <a:buFont typeface="Wingdings" pitchFamily="2" charset="2"/>
              <a:buNone/>
            </a:pPr>
            <a:endParaRPr lang="nl-NL" altLang="nl-BE" sz="2000" smtClean="0"/>
          </a:p>
          <a:p>
            <a:pPr eaLnBrk="1" hangingPunct="1">
              <a:buFont typeface="Wingdings" pitchFamily="2" charset="2"/>
              <a:buNone/>
            </a:pPr>
            <a:endParaRPr lang="nl-NL" altLang="nl-BE" sz="2000" smtClean="0"/>
          </a:p>
        </p:txBody>
      </p:sp>
      <p:sp>
        <p:nvSpPr>
          <p:cNvPr id="33796" name="Tijdelijke aanduiding voor dianummer 5"/>
          <p:cNvSpPr>
            <a:spLocks noGrp="1"/>
          </p:cNvSpPr>
          <p:nvPr>
            <p:ph type="sldNum" sz="quarter" idx="12"/>
          </p:nvPr>
        </p:nvSpPr>
        <p:spPr bwMode="auto">
          <a:noFill/>
          <a:ln>
            <a:miter lim="800000"/>
            <a:headEnd/>
            <a:tailEnd/>
          </a:ln>
        </p:spPr>
        <p:txBody>
          <a:bodyPr/>
          <a:lstStyle/>
          <a:p>
            <a:fld id="{649A09B0-04B5-40D3-A4B5-CAED26D54451}" type="slidenum">
              <a:rPr lang="nl-BE" altLang="nl-BE"/>
              <a:pPr/>
              <a:t>24</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jdelijke aanduiding voor voettekst 3"/>
          <p:cNvSpPr>
            <a:spLocks noGrp="1"/>
          </p:cNvSpPr>
          <p:nvPr>
            <p:ph type="ftr" sz="quarter" idx="11"/>
          </p:nvPr>
        </p:nvSpPr>
        <p:spPr bwMode="auto">
          <a:xfrm>
            <a:off x="2714625" y="6381750"/>
            <a:ext cx="400050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4819" name="Tijdelijke aanduiding voor inhoud 2"/>
          <p:cNvSpPr>
            <a:spLocks noGrp="1"/>
          </p:cNvSpPr>
          <p:nvPr>
            <p:ph sz="quarter" idx="1"/>
          </p:nvPr>
        </p:nvSpPr>
        <p:spPr>
          <a:xfrm>
            <a:off x="357188" y="1571625"/>
            <a:ext cx="8229600" cy="4071938"/>
          </a:xfrm>
        </p:spPr>
        <p:txBody>
          <a:bodyPr/>
          <a:lstStyle/>
          <a:p>
            <a:pPr eaLnBrk="1" hangingPunct="1">
              <a:buFont typeface="Wingdings" pitchFamily="2" charset="2"/>
              <a:buNone/>
            </a:pPr>
            <a:r>
              <a:rPr lang="nl-BE" altLang="nl-BE" sz="2800" smtClean="0"/>
              <a:t>Hoe ken je de vaktechnische competenties</a:t>
            </a:r>
          </a:p>
          <a:p>
            <a:pPr eaLnBrk="1" hangingPunct="1">
              <a:buFont typeface="Wingdings" pitchFamily="2" charset="2"/>
              <a:buNone/>
            </a:pPr>
            <a:r>
              <a:rPr lang="nl-BE" altLang="nl-BE" sz="2800" smtClean="0"/>
              <a:t>van een persoon?</a:t>
            </a:r>
          </a:p>
          <a:p>
            <a:pPr eaLnBrk="1" hangingPunct="1">
              <a:buFont typeface="Wingdings" pitchFamily="2" charset="2"/>
              <a:buNone/>
            </a:pPr>
            <a:endParaRPr lang="nl-BE" altLang="nl-BE" sz="2800" smtClean="0"/>
          </a:p>
          <a:p>
            <a:pPr eaLnBrk="1" hangingPunct="1"/>
            <a:r>
              <a:rPr lang="nl-BE" altLang="nl-BE" sz="2800" smtClean="0"/>
              <a:t>Curriculum</a:t>
            </a:r>
          </a:p>
          <a:p>
            <a:pPr eaLnBrk="1" hangingPunct="1"/>
            <a:r>
              <a:rPr lang="nl-BE" altLang="nl-BE" sz="2800" smtClean="0"/>
              <a:t>Proefperiode</a:t>
            </a:r>
          </a:p>
          <a:p>
            <a:pPr eaLnBrk="1" hangingPunct="1"/>
            <a:r>
              <a:rPr lang="nl-BE" altLang="nl-BE" sz="2800" smtClean="0"/>
              <a:t>Permanente evaluatie</a:t>
            </a:r>
          </a:p>
          <a:p>
            <a:pPr eaLnBrk="1" hangingPunct="1"/>
            <a:r>
              <a:rPr lang="nl-BE" altLang="nl-BE" sz="2800" smtClean="0"/>
              <a:t>Deskundige</a:t>
            </a:r>
            <a:endParaRPr lang="nl-NL" altLang="nl-BE" sz="2800" smtClean="0"/>
          </a:p>
        </p:txBody>
      </p:sp>
      <p:sp>
        <p:nvSpPr>
          <p:cNvPr id="34820" name="Tijdelijke aanduiding voor dianummer 5"/>
          <p:cNvSpPr>
            <a:spLocks noGrp="1"/>
          </p:cNvSpPr>
          <p:nvPr>
            <p:ph type="sldNum" sz="quarter" idx="12"/>
          </p:nvPr>
        </p:nvSpPr>
        <p:spPr bwMode="auto">
          <a:noFill/>
          <a:ln>
            <a:miter lim="800000"/>
            <a:headEnd/>
            <a:tailEnd/>
          </a:ln>
        </p:spPr>
        <p:txBody>
          <a:bodyPr/>
          <a:lstStyle/>
          <a:p>
            <a:fld id="{66575076-CF5A-4CC5-98E4-CD85FCA054D5}" type="slidenum">
              <a:rPr lang="nl-BE" altLang="nl-BE"/>
              <a:pPr/>
              <a:t>25</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jdelijke aanduiding voor voettekst 3"/>
          <p:cNvSpPr>
            <a:spLocks noGrp="1"/>
          </p:cNvSpPr>
          <p:nvPr>
            <p:ph type="ftr" sz="quarter" idx="11"/>
          </p:nvPr>
        </p:nvSpPr>
        <p:spPr bwMode="auto">
          <a:xfrm>
            <a:off x="2643188" y="6381750"/>
            <a:ext cx="371475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5843" name="Tijdelijke aanduiding voor inhoud 2"/>
          <p:cNvSpPr>
            <a:spLocks noGrp="1"/>
          </p:cNvSpPr>
          <p:nvPr>
            <p:ph sz="quarter" idx="1"/>
          </p:nvPr>
        </p:nvSpPr>
        <p:spPr>
          <a:xfrm>
            <a:off x="323850" y="571500"/>
            <a:ext cx="8229600" cy="5334000"/>
          </a:xfrm>
        </p:spPr>
        <p:txBody>
          <a:bodyPr/>
          <a:lstStyle/>
          <a:p>
            <a:pPr eaLnBrk="1" hangingPunct="1">
              <a:buFont typeface="Wingdings" pitchFamily="2" charset="2"/>
              <a:buNone/>
            </a:pPr>
            <a:r>
              <a:rPr lang="nl-BE" altLang="nl-BE" sz="2800" smtClean="0"/>
              <a:t>Wat is het belang van deze kennis?</a:t>
            </a:r>
          </a:p>
          <a:p>
            <a:pPr eaLnBrk="1" hangingPunct="1">
              <a:buFont typeface="Wingdings" pitchFamily="2" charset="2"/>
              <a:buNone/>
            </a:pPr>
            <a:endParaRPr lang="nl-BE" altLang="nl-BE" sz="2800" smtClean="0"/>
          </a:p>
          <a:p>
            <a:pPr eaLnBrk="1" hangingPunct="1"/>
            <a:r>
              <a:rPr lang="nl-BE" altLang="nl-BE" sz="2800" smtClean="0"/>
              <a:t>Elkaar kennen 	</a:t>
            </a:r>
            <a:r>
              <a:rPr lang="nl-BE" altLang="nl-BE" sz="2800" smtClean="0">
                <a:sym typeface="Wingdings" pitchFamily="2" charset="2"/>
              </a:rPr>
              <a:t> elkaar vertrouwen					 elkaar respecteren</a:t>
            </a:r>
          </a:p>
          <a:p>
            <a:pPr eaLnBrk="1" hangingPunct="1">
              <a:buFont typeface="Wingdings" pitchFamily="2" charset="2"/>
              <a:buNone/>
            </a:pPr>
            <a:endParaRPr lang="nl-BE" altLang="nl-BE" sz="2800" smtClean="0">
              <a:sym typeface="Wingdings" pitchFamily="2" charset="2"/>
            </a:endParaRPr>
          </a:p>
          <a:p>
            <a:pPr eaLnBrk="1" hangingPunct="1">
              <a:buFont typeface="Wingdings" pitchFamily="2" charset="2"/>
              <a:buNone/>
            </a:pPr>
            <a:r>
              <a:rPr lang="nl-BE" altLang="nl-BE" sz="2800" smtClean="0">
                <a:sym typeface="Wingdings" pitchFamily="2" charset="2"/>
              </a:rPr>
              <a:t>	 = belangrijk voor effectiviteit van de groep</a:t>
            </a:r>
          </a:p>
          <a:p>
            <a:pPr eaLnBrk="1" hangingPunct="1">
              <a:buFont typeface="Wingdings" pitchFamily="2" charset="2"/>
              <a:buNone/>
            </a:pPr>
            <a:r>
              <a:rPr lang="nl-BE" altLang="nl-BE" sz="2000" smtClean="0">
                <a:sym typeface="Wingdings" pitchFamily="2" charset="2"/>
              </a:rPr>
              <a:t>	negatieve gevoelens ontwikkelen  samenwerken gaat als probleem ervaren worden:	- men ontloopt elkaar</a:t>
            </a:r>
          </a:p>
          <a:p>
            <a:pPr lvl="4" eaLnBrk="1" hangingPunct="1">
              <a:buFontTx/>
              <a:buNone/>
            </a:pPr>
            <a:r>
              <a:rPr lang="nl-BE" altLang="nl-BE" smtClean="0">
                <a:sym typeface="Wingdings" pitchFamily="2" charset="2"/>
              </a:rPr>
              <a:t>			- praat langs elkaar heen</a:t>
            </a:r>
          </a:p>
          <a:p>
            <a:pPr lvl="4" eaLnBrk="1" hangingPunct="1">
              <a:buFontTx/>
              <a:buNone/>
            </a:pPr>
            <a:r>
              <a:rPr lang="nl-BE" altLang="nl-BE" smtClean="0">
                <a:sym typeface="Wingdings" pitchFamily="2" charset="2"/>
              </a:rPr>
              <a:t>			- praat niet met elkaar</a:t>
            </a:r>
          </a:p>
          <a:p>
            <a:pPr lvl="4" eaLnBrk="1" hangingPunct="1">
              <a:buFontTx/>
              <a:buNone/>
            </a:pPr>
            <a:r>
              <a:rPr lang="nl-BE" altLang="nl-BE" smtClean="0">
                <a:sym typeface="Wingdings" pitchFamily="2" charset="2"/>
              </a:rPr>
              <a:t>			- probeert leven moeilijk te maken </a:t>
            </a:r>
          </a:p>
          <a:p>
            <a:pPr eaLnBrk="1" hangingPunct="1">
              <a:buFontTx/>
              <a:buChar char="-"/>
            </a:pPr>
            <a:endParaRPr lang="nl-BE" altLang="nl-BE" sz="400" smtClean="0">
              <a:sym typeface="Wingdings" pitchFamily="2" charset="2"/>
            </a:endParaRPr>
          </a:p>
          <a:p>
            <a:pPr eaLnBrk="1" hangingPunct="1">
              <a:buFont typeface="Wingdings" pitchFamily="2" charset="2"/>
              <a:buNone/>
            </a:pPr>
            <a:r>
              <a:rPr lang="nl-BE" altLang="nl-BE" sz="2000" smtClean="0">
                <a:sym typeface="Wingdings" pitchFamily="2" charset="2"/>
              </a:rPr>
              <a:t>    	t.o.v. de groep is het besef van verbondenheid  onmisbaar 					</a:t>
            </a:r>
          </a:p>
        </p:txBody>
      </p:sp>
      <p:sp>
        <p:nvSpPr>
          <p:cNvPr id="5" name="PIJL-OMLAAG 4"/>
          <p:cNvSpPr/>
          <p:nvPr/>
        </p:nvSpPr>
        <p:spPr>
          <a:xfrm>
            <a:off x="4572000" y="2500313"/>
            <a:ext cx="357188" cy="500062"/>
          </a:xfrm>
          <a:prstGeom prst="downArrow">
            <a:avLst>
              <a:gd name="adj1" fmla="val 43519"/>
              <a:gd name="adj2" fmla="val 50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BE" dirty="0">
              <a:solidFill>
                <a:schemeClr val="tx1"/>
              </a:solidFill>
            </a:endParaRPr>
          </a:p>
        </p:txBody>
      </p:sp>
      <p:sp>
        <p:nvSpPr>
          <p:cNvPr id="35845" name="Tijdelijke aanduiding voor dianummer 6"/>
          <p:cNvSpPr>
            <a:spLocks noGrp="1"/>
          </p:cNvSpPr>
          <p:nvPr>
            <p:ph type="sldNum" sz="quarter" idx="12"/>
          </p:nvPr>
        </p:nvSpPr>
        <p:spPr bwMode="auto">
          <a:noFill/>
          <a:ln>
            <a:miter lim="800000"/>
            <a:headEnd/>
            <a:tailEnd/>
          </a:ln>
        </p:spPr>
        <p:txBody>
          <a:bodyPr/>
          <a:lstStyle/>
          <a:p>
            <a:fld id="{C6209768-6F05-47F1-BF1A-D18E8D1653EA}" type="slidenum">
              <a:rPr lang="nl-BE" altLang="nl-BE"/>
              <a:pPr/>
              <a:t>26</a:t>
            </a:fld>
            <a:endParaRPr lang="nl-BE" altLang="nl-BE"/>
          </a:p>
        </p:txBody>
      </p:sp>
      <p:sp>
        <p:nvSpPr>
          <p:cNvPr id="6" name="Tekstvak 5"/>
          <p:cNvSpPr txBox="1"/>
          <p:nvPr/>
        </p:nvSpPr>
        <p:spPr>
          <a:xfrm>
            <a:off x="357188" y="0"/>
            <a:ext cx="3357562"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jdelijke aanduiding voor voettekst 3"/>
          <p:cNvSpPr>
            <a:spLocks noGrp="1"/>
          </p:cNvSpPr>
          <p:nvPr>
            <p:ph type="ftr" sz="quarter" idx="11"/>
          </p:nvPr>
        </p:nvSpPr>
        <p:spPr bwMode="auto">
          <a:xfrm>
            <a:off x="2714625" y="6381750"/>
            <a:ext cx="3857625"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6867" name="Tijdelijke aanduiding voor inhoud 2"/>
          <p:cNvSpPr>
            <a:spLocks noGrp="1"/>
          </p:cNvSpPr>
          <p:nvPr>
            <p:ph sz="quarter" idx="1"/>
          </p:nvPr>
        </p:nvSpPr>
        <p:spPr>
          <a:xfrm>
            <a:off x="468313" y="1268413"/>
            <a:ext cx="8229600" cy="5214937"/>
          </a:xfrm>
        </p:spPr>
        <p:txBody>
          <a:bodyPr/>
          <a:lstStyle/>
          <a:p>
            <a:pPr eaLnBrk="1" hangingPunct="1">
              <a:buFont typeface="Wingdings" pitchFamily="2" charset="2"/>
              <a:buNone/>
            </a:pPr>
            <a:r>
              <a:rPr lang="nl-BE" altLang="nl-BE" sz="2800" smtClean="0"/>
              <a:t>Elkaar kennen is ook belangrijk om een</a:t>
            </a:r>
          </a:p>
          <a:p>
            <a:pPr eaLnBrk="1" hangingPunct="1">
              <a:buFont typeface="Wingdings" pitchFamily="2" charset="2"/>
              <a:buNone/>
            </a:pPr>
            <a:r>
              <a:rPr lang="nl-BE" altLang="nl-BE" sz="2800" smtClean="0"/>
              <a:t>complementair team samen te stellen.</a:t>
            </a:r>
          </a:p>
          <a:p>
            <a:pPr eaLnBrk="1" hangingPunct="1">
              <a:buFont typeface="Wingdings" pitchFamily="2" charset="2"/>
              <a:buNone/>
            </a:pPr>
            <a:endParaRPr lang="nl-BE" altLang="nl-BE" smtClean="0"/>
          </a:p>
          <a:p>
            <a:pPr eaLnBrk="1" hangingPunct="1"/>
            <a:r>
              <a:rPr lang="nl-BE" altLang="nl-BE" sz="2800" smtClean="0"/>
              <a:t>Elk heeft zijn rol – elk neemt verschillende taken en functies op zich in een bepaalde situatie.</a:t>
            </a:r>
          </a:p>
          <a:p>
            <a:pPr eaLnBrk="1" hangingPunct="1">
              <a:buFont typeface="Wingdings" pitchFamily="2" charset="2"/>
              <a:buNone/>
            </a:pPr>
            <a:endParaRPr lang="nl-BE" altLang="nl-BE" sz="2800" smtClean="0"/>
          </a:p>
          <a:p>
            <a:pPr eaLnBrk="1" hangingPunct="1"/>
            <a:r>
              <a:rPr lang="nl-BE" altLang="nl-BE" sz="2800" smtClean="0"/>
              <a:t>Functies worden bepaald door:</a:t>
            </a:r>
          </a:p>
          <a:p>
            <a:pPr lvl="1" eaLnBrk="1" hangingPunct="1"/>
            <a:r>
              <a:rPr lang="nl-BE" altLang="nl-BE" sz="2400" smtClean="0"/>
              <a:t>enerzijds door de persoonlijke opvatting van die persoon over wat hij hoort te doen</a:t>
            </a:r>
          </a:p>
          <a:p>
            <a:pPr lvl="1" eaLnBrk="1" hangingPunct="1"/>
            <a:r>
              <a:rPr lang="nl-BE" altLang="nl-BE" sz="2400" smtClean="0"/>
              <a:t>anderzijds door wat de anderen van hem verwachten</a:t>
            </a:r>
          </a:p>
          <a:p>
            <a:pPr eaLnBrk="1" hangingPunct="1">
              <a:buFont typeface="Wingdings" pitchFamily="2" charset="2"/>
              <a:buNone/>
            </a:pPr>
            <a:endParaRPr lang="nl-BE" altLang="nl-BE" smtClean="0"/>
          </a:p>
        </p:txBody>
      </p:sp>
      <p:sp>
        <p:nvSpPr>
          <p:cNvPr id="36868" name="Tijdelijke aanduiding voor dianummer 5"/>
          <p:cNvSpPr>
            <a:spLocks noGrp="1"/>
          </p:cNvSpPr>
          <p:nvPr>
            <p:ph type="sldNum" sz="quarter" idx="12"/>
          </p:nvPr>
        </p:nvSpPr>
        <p:spPr bwMode="auto">
          <a:noFill/>
          <a:ln>
            <a:miter lim="800000"/>
            <a:headEnd/>
            <a:tailEnd/>
          </a:ln>
        </p:spPr>
        <p:txBody>
          <a:bodyPr/>
          <a:lstStyle/>
          <a:p>
            <a:fld id="{7AA1BB79-B892-49EF-A880-6A80A690F5DA}" type="slidenum">
              <a:rPr lang="nl-BE" altLang="nl-BE"/>
              <a:pPr/>
              <a:t>27</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jdelijke aanduiding voor voettekst 3"/>
          <p:cNvSpPr>
            <a:spLocks noGrp="1"/>
          </p:cNvSpPr>
          <p:nvPr>
            <p:ph type="ftr" sz="quarter" idx="11"/>
          </p:nvPr>
        </p:nvSpPr>
        <p:spPr bwMode="auto">
          <a:xfrm>
            <a:off x="2714625" y="6381750"/>
            <a:ext cx="3929063"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 name="Tijdelijke aanduiding voor inhoud 2"/>
          <p:cNvSpPr>
            <a:spLocks noGrp="1"/>
          </p:cNvSpPr>
          <p:nvPr>
            <p:ph sz="quarter" idx="1"/>
          </p:nvPr>
        </p:nvSpPr>
        <p:spPr>
          <a:xfrm>
            <a:off x="395288" y="1214438"/>
            <a:ext cx="8229600" cy="4976812"/>
          </a:xfrm>
        </p:spPr>
        <p:txBody>
          <a:bodyPr>
            <a:normAutofit fontScale="92500" lnSpcReduction="10000"/>
          </a:bodyPr>
          <a:lstStyle/>
          <a:p>
            <a:pPr marL="274320" indent="-274320" eaLnBrk="1" fontAlgn="auto" hangingPunct="1">
              <a:spcBef>
                <a:spcPts val="500"/>
              </a:spcBef>
              <a:spcAft>
                <a:spcPts val="0"/>
              </a:spcAft>
              <a:buFont typeface="Wingdings" pitchFamily="2" charset="2"/>
              <a:buNone/>
              <a:defRPr/>
            </a:pPr>
            <a:r>
              <a:rPr lang="nl-BE" sz="2800" b="1" dirty="0" smtClean="0"/>
              <a:t>Belang – Leiderschap</a:t>
            </a:r>
          </a:p>
          <a:p>
            <a:pPr marL="274320" indent="-274320" eaLnBrk="1" fontAlgn="auto" hangingPunct="1">
              <a:spcBef>
                <a:spcPts val="500"/>
              </a:spcBef>
              <a:spcAft>
                <a:spcPts val="0"/>
              </a:spcAft>
              <a:buFont typeface="Wingdings" pitchFamily="2" charset="2"/>
              <a:buNone/>
              <a:defRPr/>
            </a:pPr>
            <a:endParaRPr lang="nl-BE" dirty="0" smtClean="0"/>
          </a:p>
          <a:p>
            <a:pPr marL="274320" indent="-274320" eaLnBrk="1" fontAlgn="auto" hangingPunct="1">
              <a:spcBef>
                <a:spcPts val="500"/>
              </a:spcBef>
              <a:spcAft>
                <a:spcPts val="0"/>
              </a:spcAft>
              <a:buFont typeface="Wingdings 3"/>
              <a:buChar char=""/>
              <a:defRPr/>
            </a:pPr>
            <a:r>
              <a:rPr lang="nl-BE" sz="2400" dirty="0" smtClean="0"/>
              <a:t>Een groep heeft niet één leider nodig maar heeft nood</a:t>
            </a:r>
          </a:p>
          <a:p>
            <a:pPr marL="274320" indent="-274320" eaLnBrk="1" fontAlgn="auto" hangingPunct="1">
              <a:spcBef>
                <a:spcPts val="500"/>
              </a:spcBef>
              <a:spcAft>
                <a:spcPts val="0"/>
              </a:spcAft>
              <a:buFont typeface="Wingdings" pitchFamily="2" charset="2"/>
              <a:buNone/>
              <a:defRPr/>
            </a:pPr>
            <a:r>
              <a:rPr lang="nl-BE" sz="2400" dirty="0" smtClean="0"/>
              <a:t>	aan mensen die op verschillende tijdstippen in verschillende situaties het leiderschap op zich nemen. </a:t>
            </a:r>
          </a:p>
          <a:p>
            <a:pPr marL="274320" indent="-274320" eaLnBrk="1" fontAlgn="auto" hangingPunct="1">
              <a:spcBef>
                <a:spcPts val="500"/>
              </a:spcBef>
              <a:spcAft>
                <a:spcPts val="0"/>
              </a:spcAft>
              <a:buFont typeface="Wingdings" pitchFamily="2" charset="2"/>
              <a:buNone/>
              <a:defRPr/>
            </a:pPr>
            <a:endParaRPr lang="nl-BE" sz="2200" dirty="0" smtClean="0"/>
          </a:p>
          <a:p>
            <a:pPr marL="274320" indent="-274320" eaLnBrk="1" fontAlgn="auto" hangingPunct="1">
              <a:spcBef>
                <a:spcPts val="500"/>
              </a:spcBef>
              <a:spcAft>
                <a:spcPts val="0"/>
              </a:spcAft>
              <a:buFont typeface="Wingdings 3"/>
              <a:buChar char=""/>
              <a:defRPr/>
            </a:pPr>
            <a:r>
              <a:rPr lang="nl-BE" sz="2400" dirty="0" smtClean="0"/>
              <a:t>Ieder lid van de groep moet zo een deel van de totale verantwoordelijkheid van de groep op zich nemen. </a:t>
            </a:r>
          </a:p>
          <a:p>
            <a:pPr marL="274320" indent="-274320" eaLnBrk="1" fontAlgn="auto" hangingPunct="1">
              <a:spcBef>
                <a:spcPts val="500"/>
              </a:spcBef>
              <a:spcAft>
                <a:spcPts val="0"/>
              </a:spcAft>
              <a:buFont typeface="Wingdings" pitchFamily="2" charset="2"/>
              <a:buNone/>
              <a:defRPr/>
            </a:pPr>
            <a:r>
              <a:rPr lang="nl-BE" sz="2400" dirty="0" smtClean="0"/>
              <a:t>	De ene is best in het leiden van discussies, de ander in het controleren van de uitvoering van de taken </a:t>
            </a:r>
            <a:r>
              <a:rPr lang="nl-BE" sz="2400" dirty="0" err="1" smtClean="0"/>
              <a:t>i.f.v</a:t>
            </a:r>
            <a:r>
              <a:rPr lang="nl-BE" sz="2400" dirty="0" smtClean="0"/>
              <a:t>. het doel. </a:t>
            </a:r>
          </a:p>
          <a:p>
            <a:pPr marL="274320" indent="-274320" eaLnBrk="1" fontAlgn="auto" hangingPunct="1">
              <a:spcBef>
                <a:spcPts val="500"/>
              </a:spcBef>
              <a:spcAft>
                <a:spcPts val="0"/>
              </a:spcAft>
              <a:buFont typeface="Wingdings" pitchFamily="2" charset="2"/>
              <a:buNone/>
              <a:defRPr/>
            </a:pPr>
            <a:endParaRPr lang="nl-BE" sz="2200" dirty="0" smtClean="0"/>
          </a:p>
          <a:p>
            <a:pPr marL="274320" indent="-274320" eaLnBrk="1" fontAlgn="auto" hangingPunct="1">
              <a:spcBef>
                <a:spcPts val="500"/>
              </a:spcBef>
              <a:spcAft>
                <a:spcPts val="0"/>
              </a:spcAft>
              <a:buFont typeface="Wingdings 3"/>
              <a:buChar char=""/>
              <a:defRPr/>
            </a:pPr>
            <a:r>
              <a:rPr lang="nl-BE" sz="2400" dirty="0" smtClean="0"/>
              <a:t>De verdeling van de taken wordt best in dialoog overeengekomen. </a:t>
            </a:r>
            <a:endParaRPr lang="nl-BE" sz="2400" dirty="0"/>
          </a:p>
        </p:txBody>
      </p:sp>
      <p:sp>
        <p:nvSpPr>
          <p:cNvPr id="37892" name="Tijdelijke aanduiding voor dianummer 5"/>
          <p:cNvSpPr>
            <a:spLocks noGrp="1"/>
          </p:cNvSpPr>
          <p:nvPr>
            <p:ph type="sldNum" sz="quarter" idx="12"/>
          </p:nvPr>
        </p:nvSpPr>
        <p:spPr bwMode="auto">
          <a:noFill/>
          <a:ln>
            <a:miter lim="800000"/>
            <a:headEnd/>
            <a:tailEnd/>
          </a:ln>
        </p:spPr>
        <p:txBody>
          <a:bodyPr/>
          <a:lstStyle/>
          <a:p>
            <a:fld id="{39DE8644-7E4B-40D2-8BA8-1B35DE9E3E66}" type="slidenum">
              <a:rPr lang="nl-BE" altLang="nl-BE"/>
              <a:pPr/>
              <a:t>28</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el 1"/>
          <p:cNvSpPr>
            <a:spLocks noGrp="1"/>
          </p:cNvSpPr>
          <p:nvPr>
            <p:ph type="title"/>
          </p:nvPr>
        </p:nvSpPr>
        <p:spPr/>
        <p:txBody>
          <a:bodyPr/>
          <a:lstStyle/>
          <a:p>
            <a:pPr eaLnBrk="1" hangingPunct="1"/>
            <a:r>
              <a:rPr lang="nl-BE" altLang="nl-BE" sz="2500" smtClean="0"/>
              <a:t>4. Gelijkwaardigheid</a:t>
            </a:r>
            <a:endParaRPr lang="nl-NL" altLang="nl-BE" sz="2500" smtClean="0"/>
          </a:p>
        </p:txBody>
      </p:sp>
      <p:sp>
        <p:nvSpPr>
          <p:cNvPr id="37891" name="Tijdelijke aanduiding voor voettekst 3"/>
          <p:cNvSpPr>
            <a:spLocks noGrp="1"/>
          </p:cNvSpPr>
          <p:nvPr>
            <p:ph type="ftr" sz="quarter" idx="11"/>
          </p:nvPr>
        </p:nvSpPr>
        <p:spPr bwMode="auto">
          <a:xfrm>
            <a:off x="2500313" y="6381750"/>
            <a:ext cx="400050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8916" name="Tijdelijke aanduiding voor inhoud 2"/>
          <p:cNvSpPr>
            <a:spLocks noGrp="1"/>
          </p:cNvSpPr>
          <p:nvPr>
            <p:ph sz="quarter" idx="1"/>
          </p:nvPr>
        </p:nvSpPr>
        <p:spPr>
          <a:xfrm>
            <a:off x="457200" y="2143125"/>
            <a:ext cx="8229600" cy="3000375"/>
          </a:xfrm>
        </p:spPr>
        <p:txBody>
          <a:bodyPr/>
          <a:lstStyle/>
          <a:p>
            <a:pPr eaLnBrk="1" hangingPunct="1"/>
            <a:r>
              <a:rPr lang="nl-BE" altLang="nl-BE" sz="2400" smtClean="0"/>
              <a:t>Een hiërarchische band tussen associés is slechts in weinig situaties een pluspunt.</a:t>
            </a:r>
          </a:p>
          <a:p>
            <a:pPr eaLnBrk="1" hangingPunct="1">
              <a:buFont typeface="Wingdings" pitchFamily="2" charset="2"/>
              <a:buNone/>
            </a:pPr>
            <a:r>
              <a:rPr lang="nl-BE" altLang="nl-BE" sz="2400" smtClean="0"/>
              <a:t>	Alleen associaties waar de associés op basis van gelijkwaardigheid functioneren hebben op lange termijn kans op slagen.</a:t>
            </a:r>
            <a:endParaRPr lang="nl-NL" altLang="nl-BE" sz="2400" smtClean="0"/>
          </a:p>
        </p:txBody>
      </p:sp>
      <p:sp>
        <p:nvSpPr>
          <p:cNvPr id="38917" name="Tijdelijke aanduiding voor dianummer 5"/>
          <p:cNvSpPr>
            <a:spLocks noGrp="1"/>
          </p:cNvSpPr>
          <p:nvPr>
            <p:ph type="sldNum" sz="quarter" idx="12"/>
          </p:nvPr>
        </p:nvSpPr>
        <p:spPr bwMode="auto">
          <a:noFill/>
          <a:ln>
            <a:miter lim="800000"/>
            <a:headEnd/>
            <a:tailEnd/>
          </a:ln>
        </p:spPr>
        <p:txBody>
          <a:bodyPr/>
          <a:lstStyle/>
          <a:p>
            <a:fld id="{B09FC60B-61AB-488A-AC01-1BFBB1F4265F}" type="slidenum">
              <a:rPr lang="nl-BE" altLang="nl-BE"/>
              <a:pPr/>
              <a:t>29</a:t>
            </a:fld>
            <a:endParaRPr lang="nl-BE" altLang="nl-BE"/>
          </a:p>
        </p:txBody>
      </p:sp>
      <p:sp>
        <p:nvSpPr>
          <p:cNvPr id="7" name="Tekstvak 6"/>
          <p:cNvSpPr txBox="1"/>
          <p:nvPr/>
        </p:nvSpPr>
        <p:spPr>
          <a:xfrm>
            <a:off x="500063" y="14287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p:txBody>
          <a:bodyPr/>
          <a:lstStyle/>
          <a:p>
            <a:pPr eaLnBrk="1" hangingPunct="1"/>
            <a:r>
              <a:rPr lang="nl-BE" altLang="nl-BE" smtClean="0"/>
              <a:t>Overzicht</a:t>
            </a:r>
          </a:p>
        </p:txBody>
      </p:sp>
      <p:sp>
        <p:nvSpPr>
          <p:cNvPr id="11267" name="Tijdelijke aanduiding voor voettekst 3"/>
          <p:cNvSpPr>
            <a:spLocks noGrp="1"/>
          </p:cNvSpPr>
          <p:nvPr>
            <p:ph type="ftr" sz="quarter" idx="11"/>
          </p:nvPr>
        </p:nvSpPr>
        <p:spPr bwMode="auto">
          <a:xfrm>
            <a:off x="2898775" y="6356350"/>
            <a:ext cx="3689350"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2292" name="Tijdelijke aanduiding voor inhoud 2"/>
          <p:cNvSpPr>
            <a:spLocks noGrp="1"/>
          </p:cNvSpPr>
          <p:nvPr>
            <p:ph sz="quarter" idx="1"/>
          </p:nvPr>
        </p:nvSpPr>
        <p:spPr>
          <a:xfrm>
            <a:off x="500063" y="1571625"/>
            <a:ext cx="8229600" cy="4937125"/>
          </a:xfrm>
        </p:spPr>
        <p:txBody>
          <a:bodyPr/>
          <a:lstStyle/>
          <a:p>
            <a:pPr eaLnBrk="1" hangingPunct="1"/>
            <a:r>
              <a:rPr lang="nl-BE" altLang="nl-BE" smtClean="0"/>
              <a:t>Samenwerken juridisch bekeken</a:t>
            </a:r>
          </a:p>
          <a:p>
            <a:pPr eaLnBrk="1" hangingPunct="1"/>
            <a:r>
              <a:rPr lang="nl-BE" altLang="nl-BE" smtClean="0"/>
              <a:t>Tien kritische succesfactoren voor een geslaagde samenwerking</a:t>
            </a:r>
          </a:p>
          <a:p>
            <a:pPr eaLnBrk="1" hangingPunct="1"/>
            <a:r>
              <a:rPr lang="nl-BE" altLang="nl-BE" smtClean="0"/>
              <a:t>Gezamenlijke aankoop/huur van een praktijkgebouw</a:t>
            </a:r>
          </a:p>
        </p:txBody>
      </p:sp>
      <p:sp>
        <p:nvSpPr>
          <p:cNvPr id="12293" name="Tijdelijke aanduiding voor dianummer 5"/>
          <p:cNvSpPr>
            <a:spLocks noGrp="1"/>
          </p:cNvSpPr>
          <p:nvPr>
            <p:ph type="sldNum" sz="quarter" idx="12"/>
          </p:nvPr>
        </p:nvSpPr>
        <p:spPr bwMode="auto">
          <a:noFill/>
          <a:ln>
            <a:miter lim="800000"/>
            <a:headEnd/>
            <a:tailEnd/>
          </a:ln>
        </p:spPr>
        <p:txBody>
          <a:bodyPr/>
          <a:lstStyle/>
          <a:p>
            <a:fld id="{95B99439-FDB8-44DF-B929-8CA50B53425F}" type="slidenum">
              <a:rPr lang="nl-BE" altLang="nl-BE"/>
              <a:pPr/>
              <a:t>3</a:t>
            </a:fld>
            <a:endParaRPr lang="nl-BE" altLang="nl-BE"/>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jdelijke aanduiding voor voettekst 3"/>
          <p:cNvSpPr>
            <a:spLocks noGrp="1"/>
          </p:cNvSpPr>
          <p:nvPr>
            <p:ph type="ftr" sz="quarter" idx="11"/>
          </p:nvPr>
        </p:nvSpPr>
        <p:spPr bwMode="auto">
          <a:xfrm>
            <a:off x="2500313" y="6381750"/>
            <a:ext cx="3929062"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9939" name="Tijdelijke aanduiding voor inhoud 2"/>
          <p:cNvSpPr>
            <a:spLocks noGrp="1"/>
          </p:cNvSpPr>
          <p:nvPr>
            <p:ph sz="quarter" idx="1"/>
          </p:nvPr>
        </p:nvSpPr>
        <p:spPr>
          <a:xfrm>
            <a:off x="539750" y="1341438"/>
            <a:ext cx="8229600" cy="4929187"/>
          </a:xfrm>
        </p:spPr>
        <p:txBody>
          <a:bodyPr/>
          <a:lstStyle/>
          <a:p>
            <a:pPr eaLnBrk="1" hangingPunct="1">
              <a:buFont typeface="Wingdings" pitchFamily="2" charset="2"/>
              <a:buNone/>
            </a:pPr>
            <a:r>
              <a:rPr lang="nl-BE" altLang="nl-BE" sz="2800" b="1" smtClean="0"/>
              <a:t>Ongelijkwaardigheid uit zich</a:t>
            </a:r>
          </a:p>
          <a:p>
            <a:pPr eaLnBrk="1" hangingPunct="1">
              <a:buFont typeface="Wingdings" pitchFamily="2" charset="2"/>
              <a:buNone/>
            </a:pPr>
            <a:r>
              <a:rPr lang="nl-BE" altLang="nl-BE" smtClean="0"/>
              <a:t> </a:t>
            </a:r>
          </a:p>
          <a:p>
            <a:pPr eaLnBrk="1" hangingPunct="1"/>
            <a:r>
              <a:rPr lang="nl-BE" altLang="nl-BE" sz="2400" smtClean="0"/>
              <a:t>In omgang met elkaar en met patiënten</a:t>
            </a:r>
          </a:p>
          <a:p>
            <a:pPr eaLnBrk="1" hangingPunct="1"/>
            <a:r>
              <a:rPr lang="nl-BE" altLang="nl-BE" sz="2400" smtClean="0"/>
              <a:t>Inzake het nemen van beslissingen</a:t>
            </a:r>
          </a:p>
          <a:p>
            <a:pPr eaLnBrk="1" hangingPunct="1"/>
            <a:r>
              <a:rPr lang="nl-BE" altLang="nl-BE" sz="2400" smtClean="0"/>
              <a:t>Op financieel vlak</a:t>
            </a:r>
          </a:p>
          <a:p>
            <a:pPr eaLnBrk="1" hangingPunct="1"/>
            <a:r>
              <a:rPr lang="nl-BE" altLang="nl-BE" sz="2400" smtClean="0"/>
              <a:t>Naast het gevaar van het op de klippen lopen van de associatie is er het juridisch gevaar van de schijnzelfstandigheid (vooral in privé-associaties).</a:t>
            </a:r>
            <a:endParaRPr lang="nl-NL" altLang="nl-BE" sz="2400" smtClean="0"/>
          </a:p>
        </p:txBody>
      </p:sp>
      <p:sp>
        <p:nvSpPr>
          <p:cNvPr id="39940" name="Tijdelijke aanduiding voor dianummer 5"/>
          <p:cNvSpPr>
            <a:spLocks noGrp="1"/>
          </p:cNvSpPr>
          <p:nvPr>
            <p:ph type="sldNum" sz="quarter" idx="12"/>
          </p:nvPr>
        </p:nvSpPr>
        <p:spPr bwMode="auto">
          <a:noFill/>
          <a:ln>
            <a:miter lim="800000"/>
            <a:headEnd/>
            <a:tailEnd/>
          </a:ln>
        </p:spPr>
        <p:txBody>
          <a:bodyPr/>
          <a:lstStyle/>
          <a:p>
            <a:fld id="{EBC077C5-064C-4E26-AB77-54B27B59FCC1}" type="slidenum">
              <a:rPr lang="nl-BE" altLang="nl-BE"/>
              <a:pPr/>
              <a:t>30</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el 1"/>
          <p:cNvSpPr>
            <a:spLocks noGrp="1"/>
          </p:cNvSpPr>
          <p:nvPr>
            <p:ph type="title"/>
          </p:nvPr>
        </p:nvSpPr>
        <p:spPr>
          <a:xfrm>
            <a:off x="428625" y="500063"/>
            <a:ext cx="8229600" cy="500062"/>
          </a:xfrm>
        </p:spPr>
        <p:txBody>
          <a:bodyPr/>
          <a:lstStyle/>
          <a:p>
            <a:pPr eaLnBrk="1" hangingPunct="1"/>
            <a:r>
              <a:rPr lang="nl-BE" altLang="nl-BE" sz="2500" smtClean="0"/>
              <a:t>5. Communicatie en coördinatie </a:t>
            </a:r>
            <a:endParaRPr lang="nl-NL" altLang="nl-BE" sz="2500" smtClean="0"/>
          </a:p>
        </p:txBody>
      </p:sp>
      <p:sp>
        <p:nvSpPr>
          <p:cNvPr id="39939" name="Tijdelijke aanduiding voor voettekst 3"/>
          <p:cNvSpPr>
            <a:spLocks noGrp="1"/>
          </p:cNvSpPr>
          <p:nvPr>
            <p:ph type="ftr" sz="quarter" idx="11"/>
          </p:nvPr>
        </p:nvSpPr>
        <p:spPr bwMode="auto">
          <a:xfrm>
            <a:off x="2643188" y="6381750"/>
            <a:ext cx="400050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40964" name="Tijdelijke aanduiding voor inhoud 2"/>
          <p:cNvSpPr>
            <a:spLocks noGrp="1"/>
          </p:cNvSpPr>
          <p:nvPr>
            <p:ph sz="quarter" idx="1"/>
          </p:nvPr>
        </p:nvSpPr>
        <p:spPr>
          <a:xfrm>
            <a:off x="714375" y="1285875"/>
            <a:ext cx="7615238" cy="4740275"/>
          </a:xfrm>
        </p:spPr>
        <p:txBody>
          <a:bodyPr/>
          <a:lstStyle/>
          <a:p>
            <a:pPr eaLnBrk="1" hangingPunct="1"/>
            <a:r>
              <a:rPr lang="nl-BE" altLang="nl-BE" sz="2400" smtClean="0"/>
              <a:t>De doelen moeten uitgevoerd worden.</a:t>
            </a:r>
          </a:p>
          <a:p>
            <a:pPr eaLnBrk="1" hangingPunct="1">
              <a:buFont typeface="Wingdings" pitchFamily="2" charset="2"/>
              <a:buNone/>
            </a:pPr>
            <a:endParaRPr lang="nl-BE" altLang="nl-BE" sz="2400" smtClean="0"/>
          </a:p>
          <a:p>
            <a:pPr eaLnBrk="1" hangingPunct="1"/>
            <a:r>
              <a:rPr lang="nl-BE" altLang="nl-BE" sz="2400" smtClean="0"/>
              <a:t>Vanuit de doelen worden concrete en haalbare plannen gemaakt; de uitvoering wordt gecoördineerd en opgevolgd.</a:t>
            </a:r>
          </a:p>
          <a:p>
            <a:pPr eaLnBrk="1" hangingPunct="1"/>
            <a:endParaRPr lang="nl-BE" altLang="nl-BE" sz="2400" smtClean="0"/>
          </a:p>
          <a:p>
            <a:pPr eaLnBrk="1" hangingPunct="1"/>
            <a:r>
              <a:rPr lang="nl-BE" altLang="nl-BE" sz="2400" smtClean="0"/>
              <a:t>Evaluatie van het werk is nodig, evaluatie veronderstelt communicatie.</a:t>
            </a:r>
          </a:p>
          <a:p>
            <a:pPr eaLnBrk="1" hangingPunct="1">
              <a:buFont typeface="Wingdings" pitchFamily="2" charset="2"/>
              <a:buNone/>
            </a:pPr>
            <a:endParaRPr lang="nl-BE" altLang="nl-BE" sz="2400" smtClean="0"/>
          </a:p>
          <a:p>
            <a:pPr eaLnBrk="1" hangingPunct="1"/>
            <a:r>
              <a:rPr lang="nl-BE" altLang="nl-BE" sz="2400" smtClean="0"/>
              <a:t>Communicatie veronderstelt overleg.</a:t>
            </a:r>
          </a:p>
          <a:p>
            <a:pPr eaLnBrk="1" hangingPunct="1">
              <a:buFont typeface="Wingdings" pitchFamily="2" charset="2"/>
              <a:buNone/>
            </a:pPr>
            <a:endParaRPr lang="nl-NL" altLang="nl-BE" smtClean="0"/>
          </a:p>
        </p:txBody>
      </p:sp>
      <p:sp>
        <p:nvSpPr>
          <p:cNvPr id="40965" name="Tijdelijke aanduiding voor dianummer 5"/>
          <p:cNvSpPr>
            <a:spLocks noGrp="1"/>
          </p:cNvSpPr>
          <p:nvPr>
            <p:ph type="sldNum" sz="quarter" idx="12"/>
          </p:nvPr>
        </p:nvSpPr>
        <p:spPr bwMode="auto">
          <a:noFill/>
          <a:ln>
            <a:miter lim="800000"/>
            <a:headEnd/>
            <a:tailEnd/>
          </a:ln>
        </p:spPr>
        <p:txBody>
          <a:bodyPr/>
          <a:lstStyle/>
          <a:p>
            <a:fld id="{68EA0BC8-74B3-4861-B41D-728D8F1C19DA}" type="slidenum">
              <a:rPr lang="nl-BE" altLang="nl-BE"/>
              <a:pPr/>
              <a:t>31</a:t>
            </a:fld>
            <a:endParaRPr lang="nl-BE" altLang="nl-BE"/>
          </a:p>
        </p:txBody>
      </p:sp>
      <p:sp>
        <p:nvSpPr>
          <p:cNvPr id="7" name="Tekstvak 6"/>
          <p:cNvSpPr txBox="1"/>
          <p:nvPr/>
        </p:nvSpPr>
        <p:spPr>
          <a:xfrm>
            <a:off x="428625" y="0"/>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jdelijke aanduiding voor voettekst 3"/>
          <p:cNvSpPr>
            <a:spLocks noGrp="1"/>
          </p:cNvSpPr>
          <p:nvPr>
            <p:ph type="ftr" sz="quarter" idx="11"/>
          </p:nvPr>
        </p:nvSpPr>
        <p:spPr bwMode="auto">
          <a:xfrm>
            <a:off x="2843213" y="6381750"/>
            <a:ext cx="3744912" cy="360363"/>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NL" smtClean="0"/>
          </a:p>
        </p:txBody>
      </p:sp>
      <p:sp>
        <p:nvSpPr>
          <p:cNvPr id="41987" name="Tijdelijke aanduiding voor inhoud 2"/>
          <p:cNvSpPr>
            <a:spLocks noGrp="1"/>
          </p:cNvSpPr>
          <p:nvPr>
            <p:ph sz="quarter" idx="1"/>
          </p:nvPr>
        </p:nvSpPr>
        <p:spPr>
          <a:xfrm>
            <a:off x="457200" y="1000125"/>
            <a:ext cx="8229600" cy="4500563"/>
          </a:xfrm>
        </p:spPr>
        <p:txBody>
          <a:bodyPr/>
          <a:lstStyle/>
          <a:p>
            <a:pPr eaLnBrk="1" hangingPunct="1">
              <a:buFont typeface="Wingdings" pitchFamily="2" charset="2"/>
              <a:buNone/>
            </a:pPr>
            <a:endParaRPr lang="nl-BE" altLang="nl-BE" smtClean="0"/>
          </a:p>
          <a:p>
            <a:pPr eaLnBrk="1" hangingPunct="1"/>
            <a:r>
              <a:rPr lang="nl-BE" altLang="nl-BE" sz="2400" smtClean="0"/>
              <a:t>Naarmate een lid van een groep meer invloed heeft op de besluitvorming en nauwer betrokken wordt bij het overleg, zal het zich meer betrokken voelen bij de doelstellingen van de groep en krachtiger meewerken aan de uitvoering van de doelstellingen.</a:t>
            </a:r>
            <a:endParaRPr lang="nl-NL" altLang="nl-BE" sz="2400" smtClean="0"/>
          </a:p>
        </p:txBody>
      </p:sp>
      <p:sp>
        <p:nvSpPr>
          <p:cNvPr id="41988" name="Tijdelijke aanduiding voor dianummer 5"/>
          <p:cNvSpPr>
            <a:spLocks noGrp="1"/>
          </p:cNvSpPr>
          <p:nvPr>
            <p:ph type="sldNum" sz="quarter" idx="12"/>
          </p:nvPr>
        </p:nvSpPr>
        <p:spPr bwMode="auto">
          <a:noFill/>
          <a:ln>
            <a:miter lim="800000"/>
            <a:headEnd/>
            <a:tailEnd/>
          </a:ln>
        </p:spPr>
        <p:txBody>
          <a:bodyPr/>
          <a:lstStyle/>
          <a:p>
            <a:fld id="{99014FD4-4B0C-4E9C-BA70-D387F907894F}" type="slidenum">
              <a:rPr lang="nl-BE" altLang="nl-BE"/>
              <a:pPr/>
              <a:t>32</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el 1"/>
          <p:cNvSpPr>
            <a:spLocks noGrp="1"/>
          </p:cNvSpPr>
          <p:nvPr>
            <p:ph type="title"/>
          </p:nvPr>
        </p:nvSpPr>
        <p:spPr>
          <a:xfrm>
            <a:off x="457200" y="714375"/>
            <a:ext cx="8229600" cy="428625"/>
          </a:xfrm>
        </p:spPr>
        <p:txBody>
          <a:bodyPr/>
          <a:lstStyle/>
          <a:p>
            <a:pPr eaLnBrk="1" hangingPunct="1"/>
            <a:r>
              <a:rPr lang="nl-BE" altLang="nl-BE" sz="2500" smtClean="0"/>
              <a:t>6. Overleg en besluitvorming</a:t>
            </a:r>
            <a:endParaRPr lang="nl-NL" altLang="nl-BE" sz="2500" smtClean="0"/>
          </a:p>
        </p:txBody>
      </p:sp>
      <p:sp>
        <p:nvSpPr>
          <p:cNvPr id="41987" name="Tijdelijke aanduiding voor voettekst 3"/>
          <p:cNvSpPr>
            <a:spLocks noGrp="1"/>
          </p:cNvSpPr>
          <p:nvPr>
            <p:ph type="ftr" sz="quarter" idx="11"/>
          </p:nvPr>
        </p:nvSpPr>
        <p:spPr bwMode="auto">
          <a:xfrm>
            <a:off x="2857500" y="6357938"/>
            <a:ext cx="3857625" cy="388937"/>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43012" name="Tijdelijke aanduiding voor inhoud 2"/>
          <p:cNvSpPr>
            <a:spLocks noGrp="1"/>
          </p:cNvSpPr>
          <p:nvPr>
            <p:ph sz="quarter" idx="1"/>
          </p:nvPr>
        </p:nvSpPr>
        <p:spPr>
          <a:xfrm>
            <a:off x="642938" y="1600200"/>
            <a:ext cx="8001000" cy="4043363"/>
          </a:xfrm>
        </p:spPr>
        <p:txBody>
          <a:bodyPr/>
          <a:lstStyle/>
          <a:p>
            <a:pPr eaLnBrk="1" hangingPunct="1"/>
            <a:r>
              <a:rPr lang="nl-BE" altLang="nl-BE" sz="2400" smtClean="0"/>
              <a:t>De associés moeten maximaal betrokken worden door: </a:t>
            </a:r>
          </a:p>
          <a:p>
            <a:pPr eaLnBrk="1" hangingPunct="1">
              <a:buFont typeface="Wingdings" pitchFamily="2" charset="2"/>
              <a:buNone/>
            </a:pPr>
            <a:r>
              <a:rPr lang="nl-BE" altLang="nl-BE" sz="2400" smtClean="0"/>
              <a:t>	- punten te kunnen agenderen</a:t>
            </a:r>
          </a:p>
          <a:p>
            <a:pPr eaLnBrk="1" hangingPunct="1">
              <a:buFont typeface="Wingdings" pitchFamily="2" charset="2"/>
              <a:buNone/>
            </a:pPr>
            <a:r>
              <a:rPr lang="nl-BE" altLang="nl-BE" sz="2400" smtClean="0"/>
              <a:t>	- mee te stemmen (meerderheden)</a:t>
            </a:r>
          </a:p>
          <a:p>
            <a:pPr eaLnBrk="1" hangingPunct="1">
              <a:buFont typeface="Wingdings" pitchFamily="2" charset="2"/>
              <a:buNone/>
            </a:pPr>
            <a:r>
              <a:rPr lang="nl-BE" altLang="nl-BE" sz="2400" smtClean="0"/>
              <a:t>	- verslagen goed te keuren</a:t>
            </a:r>
          </a:p>
          <a:p>
            <a:pPr eaLnBrk="1" hangingPunct="1">
              <a:buFont typeface="Wingdings" pitchFamily="2" charset="2"/>
              <a:buNone/>
            </a:pPr>
            <a:r>
              <a:rPr lang="nl-BE" altLang="nl-BE" sz="2400" smtClean="0"/>
              <a:t>	- goedgekeurde verslagen te kunnen inzien</a:t>
            </a:r>
          </a:p>
          <a:p>
            <a:pPr eaLnBrk="1" hangingPunct="1">
              <a:buFont typeface="Wingdings" pitchFamily="2" charset="2"/>
              <a:buNone/>
            </a:pPr>
            <a:endParaRPr lang="nl-BE" altLang="nl-BE" sz="2400" smtClean="0"/>
          </a:p>
          <a:p>
            <a:pPr eaLnBrk="1" hangingPunct="1"/>
            <a:r>
              <a:rPr lang="nl-BE" altLang="nl-BE" sz="2400" smtClean="0"/>
              <a:t>Frequentie: voldoende hoog</a:t>
            </a:r>
          </a:p>
          <a:p>
            <a:pPr eaLnBrk="1" hangingPunct="1">
              <a:buFont typeface="Wingdings" pitchFamily="2" charset="2"/>
              <a:buNone/>
            </a:pPr>
            <a:endParaRPr lang="nl-NL" altLang="nl-BE" smtClean="0"/>
          </a:p>
        </p:txBody>
      </p:sp>
      <p:sp>
        <p:nvSpPr>
          <p:cNvPr id="43013" name="Tijdelijke aanduiding voor dianummer 5"/>
          <p:cNvSpPr>
            <a:spLocks noGrp="1"/>
          </p:cNvSpPr>
          <p:nvPr>
            <p:ph type="sldNum" sz="quarter" idx="12"/>
          </p:nvPr>
        </p:nvSpPr>
        <p:spPr bwMode="auto">
          <a:noFill/>
          <a:ln>
            <a:miter lim="800000"/>
            <a:headEnd/>
            <a:tailEnd/>
          </a:ln>
        </p:spPr>
        <p:txBody>
          <a:bodyPr/>
          <a:lstStyle/>
          <a:p>
            <a:fld id="{AD41304B-F238-4518-8657-FD35CB1E8895}" type="slidenum">
              <a:rPr lang="nl-BE" altLang="nl-BE"/>
              <a:pPr/>
              <a:t>33</a:t>
            </a:fld>
            <a:endParaRPr lang="nl-BE" altLang="nl-BE"/>
          </a:p>
        </p:txBody>
      </p:sp>
      <p:sp>
        <p:nvSpPr>
          <p:cNvPr id="7" name="Tekstvak 6"/>
          <p:cNvSpPr txBox="1"/>
          <p:nvPr/>
        </p:nvSpPr>
        <p:spPr>
          <a:xfrm>
            <a:off x="500063" y="0"/>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el 1"/>
          <p:cNvSpPr>
            <a:spLocks noGrp="1"/>
          </p:cNvSpPr>
          <p:nvPr>
            <p:ph type="title"/>
          </p:nvPr>
        </p:nvSpPr>
        <p:spPr>
          <a:xfrm>
            <a:off x="428625" y="642938"/>
            <a:ext cx="8229600" cy="428625"/>
          </a:xfrm>
        </p:spPr>
        <p:txBody>
          <a:bodyPr/>
          <a:lstStyle/>
          <a:p>
            <a:pPr eaLnBrk="1" hangingPunct="1"/>
            <a:r>
              <a:rPr lang="nl-BE" altLang="nl-BE" sz="2500" smtClean="0"/>
              <a:t>7. Transparantie</a:t>
            </a:r>
            <a:endParaRPr lang="nl-NL" altLang="nl-BE" sz="2500" smtClean="0"/>
          </a:p>
        </p:txBody>
      </p:sp>
      <p:sp>
        <p:nvSpPr>
          <p:cNvPr id="43011" name="Tijdelijke aanduiding voor voettekst 3"/>
          <p:cNvSpPr>
            <a:spLocks noGrp="1"/>
          </p:cNvSpPr>
          <p:nvPr>
            <p:ph type="ftr" sz="quarter" idx="11"/>
          </p:nvPr>
        </p:nvSpPr>
        <p:spPr bwMode="auto">
          <a:xfrm>
            <a:off x="2357438" y="6381750"/>
            <a:ext cx="400050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44036" name="Tijdelijke aanduiding voor inhoud 2"/>
          <p:cNvSpPr>
            <a:spLocks noGrp="1"/>
          </p:cNvSpPr>
          <p:nvPr>
            <p:ph sz="quarter" idx="1"/>
          </p:nvPr>
        </p:nvSpPr>
        <p:spPr>
          <a:xfrm>
            <a:off x="684213" y="1196975"/>
            <a:ext cx="8215312" cy="5126038"/>
          </a:xfrm>
        </p:spPr>
        <p:txBody>
          <a:bodyPr/>
          <a:lstStyle/>
          <a:p>
            <a:pPr eaLnBrk="1" hangingPunct="1"/>
            <a:r>
              <a:rPr lang="nl-BE" altLang="nl-BE" sz="2400" smtClean="0"/>
              <a:t>“Waar transparantie ophoudt, begint onethisch gedrag”</a:t>
            </a:r>
          </a:p>
          <a:p>
            <a:pPr eaLnBrk="1" hangingPunct="1">
              <a:buFont typeface="Wingdings" pitchFamily="2" charset="2"/>
              <a:buNone/>
            </a:pPr>
            <a:r>
              <a:rPr lang="nl-BE" altLang="nl-BE" sz="2400" smtClean="0"/>
              <a:t>	*	Transparantie m.b.t. activiteiten: </a:t>
            </a:r>
          </a:p>
          <a:p>
            <a:pPr eaLnBrk="1" hangingPunct="1">
              <a:buFont typeface="Wingdings" pitchFamily="2" charset="2"/>
              <a:buNone/>
            </a:pPr>
            <a:r>
              <a:rPr lang="nl-BE" altLang="nl-BE" sz="2400" smtClean="0"/>
              <a:t>			- melding							- goedkeuring							- vrij</a:t>
            </a:r>
          </a:p>
          <a:p>
            <a:pPr eaLnBrk="1" hangingPunct="1">
              <a:buFont typeface="Wingdings" pitchFamily="2" charset="2"/>
              <a:buNone/>
            </a:pPr>
            <a:r>
              <a:rPr lang="nl-BE" altLang="nl-BE" sz="2400" smtClean="0"/>
              <a:t>	*	Financiële transparantie: </a:t>
            </a:r>
          </a:p>
          <a:p>
            <a:pPr eaLnBrk="1" hangingPunct="1">
              <a:buFont typeface="Wingdings" pitchFamily="2" charset="2"/>
              <a:buNone/>
            </a:pPr>
            <a:r>
              <a:rPr lang="nl-BE" altLang="nl-BE" sz="2400" smtClean="0"/>
              <a:t>			-	alle associés moeten permanent 				inzage hebben in de inkomsten en 				onkosten van de associatie</a:t>
            </a:r>
          </a:p>
          <a:p>
            <a:pPr eaLnBrk="1" hangingPunct="1">
              <a:buFont typeface="Wingdings" pitchFamily="2" charset="2"/>
              <a:buNone/>
            </a:pPr>
            <a:r>
              <a:rPr lang="nl-BE" altLang="nl-BE" sz="2400" smtClean="0"/>
              <a:t>			-	ingewikkelde structuur is hinderpaal </a:t>
            </a:r>
            <a:endParaRPr lang="nl-NL" altLang="nl-BE" sz="2400" smtClean="0"/>
          </a:p>
        </p:txBody>
      </p:sp>
      <p:sp>
        <p:nvSpPr>
          <p:cNvPr id="44037" name="Tijdelijke aanduiding voor dianummer 5"/>
          <p:cNvSpPr>
            <a:spLocks noGrp="1"/>
          </p:cNvSpPr>
          <p:nvPr>
            <p:ph type="sldNum" sz="quarter" idx="12"/>
          </p:nvPr>
        </p:nvSpPr>
        <p:spPr bwMode="auto">
          <a:noFill/>
          <a:ln>
            <a:miter lim="800000"/>
            <a:headEnd/>
            <a:tailEnd/>
          </a:ln>
        </p:spPr>
        <p:txBody>
          <a:bodyPr/>
          <a:lstStyle/>
          <a:p>
            <a:fld id="{6A483E30-FFB6-48CB-8DDF-8CCB252A258D}" type="slidenum">
              <a:rPr lang="nl-BE" altLang="nl-BE"/>
              <a:pPr/>
              <a:t>34</a:t>
            </a:fld>
            <a:endParaRPr lang="nl-BE" altLang="nl-BE"/>
          </a:p>
        </p:txBody>
      </p:sp>
      <p:sp>
        <p:nvSpPr>
          <p:cNvPr id="7" name="Tekstvak 6"/>
          <p:cNvSpPr txBox="1"/>
          <p:nvPr/>
        </p:nvSpPr>
        <p:spPr>
          <a:xfrm>
            <a:off x="500063" y="0"/>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625" y="642938"/>
            <a:ext cx="8229600" cy="436562"/>
          </a:xfrm>
        </p:spPr>
        <p:txBody>
          <a:bodyPr>
            <a:normAutofit fontScale="90000"/>
          </a:bodyPr>
          <a:lstStyle/>
          <a:p>
            <a:pPr eaLnBrk="1" fontAlgn="auto" hangingPunct="1">
              <a:spcAft>
                <a:spcPts val="0"/>
              </a:spcAft>
              <a:defRPr/>
            </a:pPr>
            <a:r>
              <a:rPr lang="nl-BE" sz="2500" dirty="0" smtClean="0"/>
              <a:t>8. Conflicten zo snel mogelijk oplossen</a:t>
            </a:r>
            <a:endParaRPr lang="nl-NL" sz="2500" dirty="0" smtClean="0"/>
          </a:p>
        </p:txBody>
      </p:sp>
      <p:sp>
        <p:nvSpPr>
          <p:cNvPr id="44035" name="Tijdelijke aanduiding voor voettekst 3"/>
          <p:cNvSpPr>
            <a:spLocks noGrp="1"/>
          </p:cNvSpPr>
          <p:nvPr>
            <p:ph type="ftr" sz="quarter" idx="11"/>
          </p:nvPr>
        </p:nvSpPr>
        <p:spPr bwMode="auto">
          <a:xfrm>
            <a:off x="2428875" y="6381750"/>
            <a:ext cx="4143375"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3" name="Tijdelijke aanduiding voor inhoud 2"/>
          <p:cNvSpPr>
            <a:spLocks noGrp="1"/>
          </p:cNvSpPr>
          <p:nvPr>
            <p:ph sz="quarter" idx="1"/>
          </p:nvPr>
        </p:nvSpPr>
        <p:spPr>
          <a:xfrm>
            <a:off x="428625" y="1643063"/>
            <a:ext cx="8443913" cy="4597400"/>
          </a:xfrm>
        </p:spPr>
        <p:txBody>
          <a:bodyPr>
            <a:normAutofit fontScale="92500" lnSpcReduction="10000"/>
          </a:bodyPr>
          <a:lstStyle/>
          <a:p>
            <a:pPr marL="274320" indent="-274320" eaLnBrk="1" fontAlgn="auto" hangingPunct="1">
              <a:spcAft>
                <a:spcPts val="0"/>
              </a:spcAft>
              <a:buFont typeface="Wingdings" pitchFamily="2" charset="2"/>
              <a:buNone/>
              <a:defRPr/>
            </a:pPr>
            <a:r>
              <a:rPr lang="nl-BE" sz="2400" dirty="0" smtClean="0"/>
              <a:t>Als verschillende mensen tegelijk werken aan</a:t>
            </a:r>
          </a:p>
          <a:p>
            <a:pPr marL="274320" indent="-274320" eaLnBrk="1" fontAlgn="auto" hangingPunct="1">
              <a:spcAft>
                <a:spcPts val="0"/>
              </a:spcAft>
              <a:buFont typeface="Wingdings" pitchFamily="2" charset="2"/>
              <a:buNone/>
              <a:defRPr/>
            </a:pPr>
            <a:r>
              <a:rPr lang="nl-BE" sz="2400" dirty="0" smtClean="0"/>
              <a:t>een groepsdoel, zijn meningsverschillen</a:t>
            </a:r>
          </a:p>
          <a:p>
            <a:pPr marL="274320" indent="-274320" eaLnBrk="1" fontAlgn="auto" hangingPunct="1">
              <a:spcAft>
                <a:spcPts val="0"/>
              </a:spcAft>
              <a:buFont typeface="Wingdings" pitchFamily="2" charset="2"/>
              <a:buNone/>
              <a:defRPr/>
            </a:pPr>
            <a:r>
              <a:rPr lang="nl-BE" sz="2400" dirty="0" smtClean="0"/>
              <a:t>onvermijdelijk.</a:t>
            </a:r>
          </a:p>
          <a:p>
            <a:pPr marL="274320" indent="-274320" eaLnBrk="1" fontAlgn="auto" hangingPunct="1">
              <a:spcAft>
                <a:spcPts val="0"/>
              </a:spcAft>
              <a:buFont typeface="Wingdings" pitchFamily="2" charset="2"/>
              <a:buNone/>
              <a:defRPr/>
            </a:pPr>
            <a:endParaRPr lang="nl-BE" sz="2400" dirty="0" smtClean="0"/>
          </a:p>
          <a:p>
            <a:pPr marL="274320" indent="-274320" eaLnBrk="1" fontAlgn="auto" hangingPunct="1">
              <a:spcAft>
                <a:spcPts val="0"/>
              </a:spcAft>
              <a:buFont typeface="Wingdings 3"/>
              <a:buChar char=""/>
              <a:defRPr/>
            </a:pPr>
            <a:r>
              <a:rPr lang="nl-BE" sz="2400" dirty="0" smtClean="0"/>
              <a:t>2 (opeenvolgende) benaderingen zijn mogelijk: </a:t>
            </a:r>
          </a:p>
          <a:p>
            <a:pPr marL="274320" indent="-274320" eaLnBrk="1" fontAlgn="auto" hangingPunct="1">
              <a:spcAft>
                <a:spcPts val="0"/>
              </a:spcAft>
              <a:buFont typeface="Wingdings" pitchFamily="2" charset="2"/>
              <a:buNone/>
              <a:defRPr/>
            </a:pPr>
            <a:r>
              <a:rPr lang="nl-BE" sz="2400" dirty="0" smtClean="0"/>
              <a:t>	verzoening of tussenkomst van een derde beslisser, </a:t>
            </a:r>
          </a:p>
          <a:p>
            <a:pPr marL="274320" indent="-274320" eaLnBrk="1" fontAlgn="auto" hangingPunct="1">
              <a:spcAft>
                <a:spcPts val="0"/>
              </a:spcAft>
              <a:buFont typeface="Wingdings" pitchFamily="2" charset="2"/>
              <a:buNone/>
              <a:defRPr/>
            </a:pPr>
            <a:r>
              <a:rPr lang="nl-BE" sz="2400" dirty="0" smtClean="0"/>
              <a:t>	hetzij de rechtbank, hetzij een arbitrage.</a:t>
            </a:r>
          </a:p>
          <a:p>
            <a:pPr marL="274320" indent="-274320" eaLnBrk="1" fontAlgn="auto" hangingPunct="1">
              <a:spcAft>
                <a:spcPts val="0"/>
              </a:spcAft>
              <a:buFont typeface="Wingdings" pitchFamily="2" charset="2"/>
              <a:buNone/>
              <a:defRPr/>
            </a:pPr>
            <a:endParaRPr lang="nl-BE" sz="2400" dirty="0" smtClean="0"/>
          </a:p>
          <a:p>
            <a:pPr marL="274320" indent="-274320" eaLnBrk="1" fontAlgn="auto" hangingPunct="1">
              <a:spcAft>
                <a:spcPts val="0"/>
              </a:spcAft>
              <a:buFont typeface="Wingdings 3"/>
              <a:buChar char=""/>
              <a:defRPr/>
            </a:pPr>
            <a:r>
              <a:rPr lang="nl-BE" sz="2400" dirty="0" smtClean="0"/>
              <a:t>Aarzel niet van deskundigen te betrekken bij het oplossen van een geschil.</a:t>
            </a:r>
          </a:p>
          <a:p>
            <a:pPr marL="274320" indent="-274320" eaLnBrk="1" fontAlgn="auto" hangingPunct="1">
              <a:spcAft>
                <a:spcPts val="0"/>
              </a:spcAft>
              <a:buFont typeface="Wingdings 3"/>
              <a:buChar char=""/>
              <a:defRPr/>
            </a:pPr>
            <a:endParaRPr lang="nl-BE" dirty="0" smtClean="0"/>
          </a:p>
          <a:p>
            <a:pPr marL="274320" indent="-274320" eaLnBrk="1" fontAlgn="auto" hangingPunct="1">
              <a:spcAft>
                <a:spcPts val="0"/>
              </a:spcAft>
              <a:buFont typeface="Wingdings" pitchFamily="2" charset="2"/>
              <a:buNone/>
              <a:defRPr/>
            </a:pPr>
            <a:r>
              <a:rPr lang="nl-BE" dirty="0" smtClean="0"/>
              <a:t>	</a:t>
            </a:r>
          </a:p>
          <a:p>
            <a:pPr marL="274320" indent="-274320" eaLnBrk="1" fontAlgn="auto" hangingPunct="1">
              <a:spcAft>
                <a:spcPts val="0"/>
              </a:spcAft>
              <a:buFont typeface="Wingdings" pitchFamily="2" charset="2"/>
              <a:buNone/>
              <a:defRPr/>
            </a:pPr>
            <a:endParaRPr lang="nl-BE" dirty="0" smtClean="0"/>
          </a:p>
        </p:txBody>
      </p:sp>
      <p:sp>
        <p:nvSpPr>
          <p:cNvPr id="45061" name="Tijdelijke aanduiding voor dianummer 5"/>
          <p:cNvSpPr>
            <a:spLocks noGrp="1"/>
          </p:cNvSpPr>
          <p:nvPr>
            <p:ph type="sldNum" sz="quarter" idx="12"/>
          </p:nvPr>
        </p:nvSpPr>
        <p:spPr bwMode="auto">
          <a:noFill/>
          <a:ln>
            <a:miter lim="800000"/>
            <a:headEnd/>
            <a:tailEnd/>
          </a:ln>
        </p:spPr>
        <p:txBody>
          <a:bodyPr/>
          <a:lstStyle/>
          <a:p>
            <a:fld id="{0C9BF54C-090E-4438-82F5-8F3113CCD619}" type="slidenum">
              <a:rPr lang="nl-BE" altLang="nl-BE"/>
              <a:pPr/>
              <a:t>35</a:t>
            </a:fld>
            <a:endParaRPr lang="nl-BE" altLang="nl-BE"/>
          </a:p>
        </p:txBody>
      </p:sp>
      <p:sp>
        <p:nvSpPr>
          <p:cNvPr id="7" name="Tekstvak 6"/>
          <p:cNvSpPr txBox="1"/>
          <p:nvPr/>
        </p:nvSpPr>
        <p:spPr>
          <a:xfrm>
            <a:off x="500063" y="0"/>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jdelijke aanduiding voor voettekst 3"/>
          <p:cNvSpPr>
            <a:spLocks noGrp="1"/>
          </p:cNvSpPr>
          <p:nvPr>
            <p:ph type="ftr" sz="quarter" idx="11"/>
          </p:nvPr>
        </p:nvSpPr>
        <p:spPr bwMode="auto">
          <a:xfrm>
            <a:off x="2643188" y="6381750"/>
            <a:ext cx="3929062"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46083" name="Tijdelijke aanduiding voor inhoud 2"/>
          <p:cNvSpPr>
            <a:spLocks noGrp="1"/>
          </p:cNvSpPr>
          <p:nvPr>
            <p:ph sz="quarter" idx="1"/>
          </p:nvPr>
        </p:nvSpPr>
        <p:spPr>
          <a:xfrm>
            <a:off x="468313" y="1341438"/>
            <a:ext cx="8229600" cy="5268912"/>
          </a:xfrm>
        </p:spPr>
        <p:txBody>
          <a:bodyPr/>
          <a:lstStyle/>
          <a:p>
            <a:pPr eaLnBrk="1" hangingPunct="1"/>
            <a:r>
              <a:rPr lang="nl-BE" altLang="nl-BE" sz="2400" smtClean="0"/>
              <a:t>Deskundigheden</a:t>
            </a:r>
          </a:p>
          <a:p>
            <a:pPr eaLnBrk="1" hangingPunct="1">
              <a:buFont typeface="Wingdings" pitchFamily="2" charset="2"/>
              <a:buNone/>
            </a:pPr>
            <a:endParaRPr lang="nl-BE" altLang="nl-BE" sz="2400" smtClean="0"/>
          </a:p>
          <a:p>
            <a:pPr eaLnBrk="1" hangingPunct="1">
              <a:buFont typeface="Wingdings" pitchFamily="2" charset="2"/>
              <a:buNone/>
            </a:pPr>
            <a:r>
              <a:rPr lang="nl-BE" altLang="nl-BE" sz="2400" smtClean="0"/>
              <a:t>	* Boekhoudkundig</a:t>
            </a:r>
          </a:p>
          <a:p>
            <a:pPr eaLnBrk="1" hangingPunct="1">
              <a:buFont typeface="Wingdings" pitchFamily="2" charset="2"/>
              <a:buNone/>
            </a:pPr>
            <a:r>
              <a:rPr lang="nl-BE" altLang="nl-BE" sz="2400" smtClean="0"/>
              <a:t>	* Vaktechnisch</a:t>
            </a:r>
          </a:p>
          <a:p>
            <a:pPr eaLnBrk="1" hangingPunct="1">
              <a:buFont typeface="Wingdings" pitchFamily="2" charset="2"/>
              <a:buNone/>
            </a:pPr>
            <a:r>
              <a:rPr lang="nl-BE" altLang="nl-BE" sz="2400" smtClean="0"/>
              <a:t>	* Psychologisch</a:t>
            </a:r>
          </a:p>
          <a:p>
            <a:pPr eaLnBrk="1" hangingPunct="1">
              <a:buFont typeface="Wingdings" pitchFamily="2" charset="2"/>
              <a:buNone/>
            </a:pPr>
            <a:r>
              <a:rPr lang="nl-BE" altLang="nl-BE" sz="2400" smtClean="0"/>
              <a:t>	* Juridisch</a:t>
            </a:r>
          </a:p>
          <a:p>
            <a:pPr eaLnBrk="1" hangingPunct="1">
              <a:buFont typeface="Wingdings" pitchFamily="2" charset="2"/>
              <a:buNone/>
            </a:pPr>
            <a:r>
              <a:rPr lang="nl-BE" altLang="nl-BE" sz="2400" smtClean="0"/>
              <a:t>	* Financieel</a:t>
            </a:r>
            <a:endParaRPr lang="nl-NL" altLang="nl-BE" sz="2400" smtClean="0"/>
          </a:p>
        </p:txBody>
      </p:sp>
      <p:sp>
        <p:nvSpPr>
          <p:cNvPr id="46084" name="Tijdelijke aanduiding voor dianummer 5"/>
          <p:cNvSpPr>
            <a:spLocks noGrp="1"/>
          </p:cNvSpPr>
          <p:nvPr>
            <p:ph type="sldNum" sz="quarter" idx="12"/>
          </p:nvPr>
        </p:nvSpPr>
        <p:spPr bwMode="auto">
          <a:noFill/>
          <a:ln>
            <a:miter lim="800000"/>
            <a:headEnd/>
            <a:tailEnd/>
          </a:ln>
        </p:spPr>
        <p:txBody>
          <a:bodyPr/>
          <a:lstStyle/>
          <a:p>
            <a:fld id="{BB206E58-3B62-4929-852B-DD668F093CBE}" type="slidenum">
              <a:rPr lang="nl-BE" altLang="nl-BE"/>
              <a:pPr/>
              <a:t>36</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jdelijke aanduiding voor voettekst 3"/>
          <p:cNvSpPr>
            <a:spLocks noGrp="1"/>
          </p:cNvSpPr>
          <p:nvPr>
            <p:ph type="ftr" sz="quarter" idx="11"/>
          </p:nvPr>
        </p:nvSpPr>
        <p:spPr bwMode="auto">
          <a:xfrm>
            <a:off x="2571750" y="6381750"/>
            <a:ext cx="3929063"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47107" name="Tijdelijke aanduiding voor inhoud 2"/>
          <p:cNvSpPr>
            <a:spLocks noGrp="1"/>
          </p:cNvSpPr>
          <p:nvPr>
            <p:ph sz="quarter" idx="1"/>
          </p:nvPr>
        </p:nvSpPr>
        <p:spPr>
          <a:xfrm>
            <a:off x="468313" y="981075"/>
            <a:ext cx="8229600" cy="5286375"/>
          </a:xfrm>
        </p:spPr>
        <p:txBody>
          <a:bodyPr/>
          <a:lstStyle/>
          <a:p>
            <a:pPr eaLnBrk="1" hangingPunct="1">
              <a:buFont typeface="Wingdings" pitchFamily="2" charset="2"/>
              <a:buNone/>
            </a:pPr>
            <a:endParaRPr lang="nl-BE" altLang="nl-BE" smtClean="0"/>
          </a:p>
          <a:p>
            <a:pPr eaLnBrk="1" hangingPunct="1"/>
            <a:r>
              <a:rPr lang="nl-BE" altLang="nl-BE" sz="2400" smtClean="0"/>
              <a:t>Conflicten moeten snel opgelost worden, want ze hebben een erg negatieve impact op de werking van de groep</a:t>
            </a:r>
          </a:p>
          <a:p>
            <a:pPr eaLnBrk="1" hangingPunct="1">
              <a:buFont typeface="Wingdings" pitchFamily="2" charset="2"/>
              <a:buNone/>
            </a:pPr>
            <a:endParaRPr lang="nl-BE" altLang="nl-BE" sz="2400" smtClean="0"/>
          </a:p>
          <a:p>
            <a:pPr eaLnBrk="1" hangingPunct="1"/>
            <a:r>
              <a:rPr lang="nl-BE" altLang="nl-BE" sz="2400" smtClean="0"/>
              <a:t>Uit conflicten kunnen positieve verbeteringen voortkomen die de realisatie van het groepsdoel en het groepsgevoel op lange termijn bevorderen.</a:t>
            </a:r>
            <a:endParaRPr lang="nl-NL" altLang="nl-BE" sz="2400" smtClean="0"/>
          </a:p>
        </p:txBody>
      </p:sp>
      <p:sp>
        <p:nvSpPr>
          <p:cNvPr id="47108" name="Tijdelijke aanduiding voor dianummer 5"/>
          <p:cNvSpPr>
            <a:spLocks noGrp="1"/>
          </p:cNvSpPr>
          <p:nvPr>
            <p:ph type="sldNum" sz="quarter" idx="12"/>
          </p:nvPr>
        </p:nvSpPr>
        <p:spPr bwMode="auto">
          <a:noFill/>
          <a:ln>
            <a:miter lim="800000"/>
            <a:headEnd/>
            <a:tailEnd/>
          </a:ln>
        </p:spPr>
        <p:txBody>
          <a:bodyPr/>
          <a:lstStyle/>
          <a:p>
            <a:fld id="{649C6A30-7D23-46DF-A2B0-4B9AA7511FB0}" type="slidenum">
              <a:rPr lang="nl-BE" altLang="nl-BE"/>
              <a:pPr/>
              <a:t>37</a:t>
            </a:fld>
            <a:endParaRPr lang="nl-BE" altLang="nl-BE"/>
          </a:p>
        </p:txBody>
      </p:sp>
      <p:sp>
        <p:nvSpPr>
          <p:cNvPr id="5" name="Tekstvak 4"/>
          <p:cNvSpPr txBox="1"/>
          <p:nvPr/>
        </p:nvSpPr>
        <p:spPr>
          <a:xfrm>
            <a:off x="500063" y="42862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el 1"/>
          <p:cNvSpPr>
            <a:spLocks noGrp="1"/>
          </p:cNvSpPr>
          <p:nvPr>
            <p:ph type="title"/>
          </p:nvPr>
        </p:nvSpPr>
        <p:spPr>
          <a:xfrm>
            <a:off x="457200" y="714375"/>
            <a:ext cx="8229600" cy="428625"/>
          </a:xfrm>
        </p:spPr>
        <p:txBody>
          <a:bodyPr/>
          <a:lstStyle/>
          <a:p>
            <a:pPr eaLnBrk="1" hangingPunct="1"/>
            <a:r>
              <a:rPr lang="nl-BE" altLang="nl-BE" sz="2200" smtClean="0"/>
              <a:t>9. Duidelijke, geschreven en voorafbepaalde regels over:</a:t>
            </a:r>
          </a:p>
        </p:txBody>
      </p:sp>
      <p:sp>
        <p:nvSpPr>
          <p:cNvPr id="47107"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48132" name="Tijdelijke aanduiding voor inhoud 3"/>
          <p:cNvSpPr>
            <a:spLocks noGrp="1"/>
          </p:cNvSpPr>
          <p:nvPr>
            <p:ph sz="quarter" idx="1"/>
          </p:nvPr>
        </p:nvSpPr>
        <p:spPr>
          <a:xfrm>
            <a:off x="457200" y="1571625"/>
            <a:ext cx="8229600" cy="4584700"/>
          </a:xfrm>
        </p:spPr>
        <p:txBody>
          <a:bodyPr/>
          <a:lstStyle/>
          <a:p>
            <a:pPr eaLnBrk="1" hangingPunct="1"/>
            <a:r>
              <a:rPr lang="nl-BE" altLang="nl-BE" smtClean="0"/>
              <a:t>Juridische vorm en deontologie</a:t>
            </a:r>
          </a:p>
          <a:p>
            <a:pPr eaLnBrk="1" hangingPunct="1"/>
            <a:r>
              <a:rPr lang="nl-BE" altLang="nl-BE" smtClean="0"/>
              <a:t>Verhouding tot de Algemene Regeling</a:t>
            </a:r>
          </a:p>
          <a:p>
            <a:pPr eaLnBrk="1" hangingPunct="1"/>
            <a:r>
              <a:rPr lang="nl-BE" altLang="nl-BE" smtClean="0"/>
              <a:t>Medische aansprakelijkheid</a:t>
            </a:r>
          </a:p>
          <a:p>
            <a:pPr eaLnBrk="1" hangingPunct="1"/>
            <a:r>
              <a:rPr lang="nl-BE" altLang="nl-BE" smtClean="0"/>
              <a:t>Voorwerp van de associatie</a:t>
            </a:r>
          </a:p>
          <a:p>
            <a:pPr eaLnBrk="1" hangingPunct="1"/>
            <a:r>
              <a:rPr lang="nl-BE" altLang="nl-BE" smtClean="0"/>
              <a:t>Verdeling van de onkosten</a:t>
            </a:r>
          </a:p>
          <a:p>
            <a:pPr eaLnBrk="1" hangingPunct="1"/>
            <a:r>
              <a:rPr lang="nl-BE" altLang="nl-BE" smtClean="0"/>
              <a:t>Verdeling van de inkomsten</a:t>
            </a:r>
          </a:p>
          <a:p>
            <a:pPr eaLnBrk="1" hangingPunct="1"/>
            <a:r>
              <a:rPr lang="nl-BE" altLang="nl-BE" smtClean="0"/>
              <a:t>Duur en einde</a:t>
            </a:r>
          </a:p>
          <a:p>
            <a:pPr eaLnBrk="1" hangingPunct="1"/>
            <a:r>
              <a:rPr lang="nl-BE" altLang="nl-BE" smtClean="0"/>
              <a:t>Afwezigheden</a:t>
            </a:r>
          </a:p>
          <a:p>
            <a:pPr eaLnBrk="1" hangingPunct="1"/>
            <a:r>
              <a:rPr lang="nl-BE" altLang="nl-BE" smtClean="0"/>
              <a:t>geschillenregeling</a:t>
            </a:r>
          </a:p>
        </p:txBody>
      </p:sp>
      <p:sp>
        <p:nvSpPr>
          <p:cNvPr id="48133" name="Tijdelijke aanduiding voor dianummer 5"/>
          <p:cNvSpPr>
            <a:spLocks noGrp="1"/>
          </p:cNvSpPr>
          <p:nvPr>
            <p:ph type="sldNum" sz="quarter" idx="12"/>
          </p:nvPr>
        </p:nvSpPr>
        <p:spPr bwMode="auto">
          <a:noFill/>
          <a:ln>
            <a:miter lim="800000"/>
            <a:headEnd/>
            <a:tailEnd/>
          </a:ln>
        </p:spPr>
        <p:txBody>
          <a:bodyPr/>
          <a:lstStyle/>
          <a:p>
            <a:fld id="{A3C14175-6C9D-4A84-A466-6A7E61D39D0F}" type="slidenum">
              <a:rPr lang="nl-BE" altLang="nl-BE"/>
              <a:pPr/>
              <a:t>38</a:t>
            </a:fld>
            <a:endParaRPr lang="nl-BE" altLang="nl-BE"/>
          </a:p>
        </p:txBody>
      </p:sp>
      <p:sp>
        <p:nvSpPr>
          <p:cNvPr id="7" name="Tekstvak 6"/>
          <p:cNvSpPr txBox="1"/>
          <p:nvPr/>
        </p:nvSpPr>
        <p:spPr>
          <a:xfrm>
            <a:off x="428625" y="14287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el 1"/>
          <p:cNvSpPr>
            <a:spLocks noGrp="1"/>
          </p:cNvSpPr>
          <p:nvPr>
            <p:ph type="title"/>
          </p:nvPr>
        </p:nvSpPr>
        <p:spPr>
          <a:xfrm>
            <a:off x="457200" y="571500"/>
            <a:ext cx="8229600" cy="571500"/>
          </a:xfrm>
        </p:spPr>
        <p:txBody>
          <a:bodyPr/>
          <a:lstStyle/>
          <a:p>
            <a:pPr eaLnBrk="1" hangingPunct="1"/>
            <a:r>
              <a:rPr lang="nl-BE" altLang="nl-BE" sz="2500" smtClean="0"/>
              <a:t>10. Stopzetting als het niet anders kan</a:t>
            </a:r>
            <a:endParaRPr lang="nl-NL" altLang="nl-BE" sz="2500" smtClean="0"/>
          </a:p>
        </p:txBody>
      </p:sp>
      <p:sp>
        <p:nvSpPr>
          <p:cNvPr id="48131" name="Tijdelijke aanduiding voor voettekst 3"/>
          <p:cNvSpPr>
            <a:spLocks noGrp="1"/>
          </p:cNvSpPr>
          <p:nvPr>
            <p:ph type="ftr" sz="quarter" idx="11"/>
          </p:nvPr>
        </p:nvSpPr>
        <p:spPr bwMode="auto">
          <a:xfrm>
            <a:off x="2428875" y="6381750"/>
            <a:ext cx="4000500" cy="476250"/>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p>
        </p:txBody>
      </p:sp>
      <p:sp>
        <p:nvSpPr>
          <p:cNvPr id="49156" name="Tijdelijke aanduiding voor inhoud 2"/>
          <p:cNvSpPr>
            <a:spLocks noGrp="1"/>
          </p:cNvSpPr>
          <p:nvPr>
            <p:ph sz="quarter" idx="1"/>
          </p:nvPr>
        </p:nvSpPr>
        <p:spPr>
          <a:xfrm>
            <a:off x="1071563" y="2071688"/>
            <a:ext cx="7286625" cy="2928937"/>
          </a:xfrm>
        </p:spPr>
        <p:txBody>
          <a:bodyPr/>
          <a:lstStyle/>
          <a:p>
            <a:pPr eaLnBrk="1" hangingPunct="1"/>
            <a:r>
              <a:rPr lang="nl-BE" altLang="nl-BE" sz="2400" smtClean="0"/>
              <a:t>Flexibiliteit</a:t>
            </a:r>
          </a:p>
          <a:p>
            <a:pPr eaLnBrk="1" hangingPunct="1">
              <a:buFont typeface="Wingdings" pitchFamily="2" charset="2"/>
              <a:buNone/>
            </a:pPr>
            <a:endParaRPr lang="nl-BE" altLang="nl-BE" sz="2400" smtClean="0"/>
          </a:p>
          <a:p>
            <a:pPr eaLnBrk="1" hangingPunct="1"/>
            <a:r>
              <a:rPr lang="nl-BE" altLang="nl-BE" sz="2400" smtClean="0"/>
              <a:t>Mobiliteit</a:t>
            </a:r>
            <a:endParaRPr lang="nl-NL" altLang="nl-BE" sz="2400" smtClean="0"/>
          </a:p>
          <a:p>
            <a:pPr eaLnBrk="1" hangingPunct="1">
              <a:buFont typeface="Wingdings" pitchFamily="2" charset="2"/>
              <a:buNone/>
            </a:pPr>
            <a:endParaRPr lang="nl-NL" altLang="nl-BE" smtClean="0"/>
          </a:p>
        </p:txBody>
      </p:sp>
      <p:sp>
        <p:nvSpPr>
          <p:cNvPr id="49157" name="Tijdelijke aanduiding voor dianummer 5"/>
          <p:cNvSpPr>
            <a:spLocks noGrp="1"/>
          </p:cNvSpPr>
          <p:nvPr>
            <p:ph type="sldNum" sz="quarter" idx="12"/>
          </p:nvPr>
        </p:nvSpPr>
        <p:spPr bwMode="auto">
          <a:noFill/>
          <a:ln>
            <a:miter lim="800000"/>
            <a:headEnd/>
            <a:tailEnd/>
          </a:ln>
        </p:spPr>
        <p:txBody>
          <a:bodyPr/>
          <a:lstStyle/>
          <a:p>
            <a:fld id="{C43EE91D-FF79-487D-84BB-A54797B09D79}" type="slidenum">
              <a:rPr lang="nl-BE" altLang="nl-BE"/>
              <a:pPr/>
              <a:t>39</a:t>
            </a:fld>
            <a:endParaRPr lang="nl-BE" altLang="nl-BE"/>
          </a:p>
        </p:txBody>
      </p:sp>
      <p:sp>
        <p:nvSpPr>
          <p:cNvPr id="7" name="Tekstvak 6"/>
          <p:cNvSpPr txBox="1"/>
          <p:nvPr/>
        </p:nvSpPr>
        <p:spPr>
          <a:xfrm>
            <a:off x="500063" y="142875"/>
            <a:ext cx="3286125" cy="538163"/>
          </a:xfrm>
          <a:prstGeom prst="rect">
            <a:avLst/>
          </a:prstGeom>
          <a:noFill/>
        </p:spPr>
        <p:txBody>
          <a:bodyPr>
            <a:spAutoFit/>
          </a:bodyPr>
          <a:lstStyle/>
          <a:p>
            <a:pPr eaLnBrk="1" fontAlgn="auto" hangingPunct="1">
              <a:spcBef>
                <a:spcPts val="0"/>
              </a:spcBef>
              <a:spcAft>
                <a:spcPts val="0"/>
              </a:spcAft>
              <a:defRPr/>
            </a:pPr>
            <a:r>
              <a:rPr lang="nl-BE" sz="2900" dirty="0">
                <a:latin typeface="+mj-lt"/>
                <a:cs typeface="+mn-cs"/>
              </a:rPr>
              <a:t>Succesfactoren</a:t>
            </a:r>
            <a:endParaRPr lang="nl-NL" sz="2900" dirty="0">
              <a:latin typeface="+mj-lt"/>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Doel van de samenwerking</a:t>
            </a:r>
            <a:br>
              <a:rPr lang="nl-BE" dirty="0" smtClean="0"/>
            </a:br>
            <a:r>
              <a:rPr lang="nl-BE" dirty="0" smtClean="0"/>
              <a:t>Visie</a:t>
            </a:r>
            <a:endParaRPr lang="nl-BE" dirty="0"/>
          </a:p>
        </p:txBody>
      </p:sp>
      <p:sp>
        <p:nvSpPr>
          <p:cNvPr id="12291" name="Tijdelijke aanduiding voor voettekst 3"/>
          <p:cNvSpPr>
            <a:spLocks noGrp="1"/>
          </p:cNvSpPr>
          <p:nvPr>
            <p:ph type="ftr" sz="quarter" idx="11"/>
          </p:nvPr>
        </p:nvSpPr>
        <p:spPr bwMode="auto">
          <a:xfrm>
            <a:off x="2898775" y="6356350"/>
            <a:ext cx="3760788"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3316" name="Tijdelijke aanduiding voor inhoud 2"/>
          <p:cNvSpPr>
            <a:spLocks noGrp="1"/>
          </p:cNvSpPr>
          <p:nvPr>
            <p:ph sz="quarter" idx="1"/>
          </p:nvPr>
        </p:nvSpPr>
        <p:spPr>
          <a:xfrm>
            <a:off x="457200" y="1219200"/>
            <a:ext cx="8229600" cy="4937125"/>
          </a:xfrm>
        </p:spPr>
        <p:txBody>
          <a:bodyPr/>
          <a:lstStyle/>
          <a:p>
            <a:pPr eaLnBrk="1" hangingPunct="1"/>
            <a:r>
              <a:rPr lang="nl-BE" altLang="nl-BE" smtClean="0"/>
              <a:t>Verlenen van continuïteit</a:t>
            </a:r>
          </a:p>
          <a:p>
            <a:pPr eaLnBrk="1" hangingPunct="1"/>
            <a:r>
              <a:rPr lang="nl-BE" altLang="nl-BE" smtClean="0"/>
              <a:t>Voor gemeenschappelijke rekening werken</a:t>
            </a:r>
          </a:p>
          <a:p>
            <a:pPr eaLnBrk="1" hangingPunct="1"/>
            <a:r>
              <a:rPr lang="nl-BE" altLang="nl-BE" smtClean="0"/>
              <a:t>Samenwerken in een ziekenhuis</a:t>
            </a:r>
          </a:p>
          <a:p>
            <a:pPr eaLnBrk="1" hangingPunct="1"/>
            <a:r>
              <a:rPr lang="nl-BE" altLang="nl-BE" smtClean="0"/>
              <a:t>Samen een gebouw kopen</a:t>
            </a:r>
          </a:p>
          <a:p>
            <a:pPr eaLnBrk="1" hangingPunct="1"/>
            <a:r>
              <a:rPr lang="nl-BE" altLang="nl-BE" smtClean="0"/>
              <a:t>….</a:t>
            </a:r>
          </a:p>
          <a:p>
            <a:pPr eaLnBrk="1" hangingPunct="1">
              <a:buFont typeface="Wingdings 3" pitchFamily="18" charset="2"/>
              <a:buNone/>
            </a:pPr>
            <a:endParaRPr lang="nl-BE" altLang="nl-BE" smtClean="0"/>
          </a:p>
        </p:txBody>
      </p:sp>
      <p:sp>
        <p:nvSpPr>
          <p:cNvPr id="13317" name="Tijdelijke aanduiding voor dianummer 5"/>
          <p:cNvSpPr>
            <a:spLocks noGrp="1"/>
          </p:cNvSpPr>
          <p:nvPr>
            <p:ph type="sldNum" sz="quarter" idx="12"/>
          </p:nvPr>
        </p:nvSpPr>
        <p:spPr bwMode="auto">
          <a:noFill/>
          <a:ln>
            <a:miter lim="800000"/>
            <a:headEnd/>
            <a:tailEnd/>
          </a:ln>
        </p:spPr>
        <p:txBody>
          <a:bodyPr/>
          <a:lstStyle/>
          <a:p>
            <a:fld id="{FA57F864-40F1-423F-AC80-1BAA4B97936C}" type="slidenum">
              <a:rPr lang="nl-BE" altLang="nl-BE"/>
              <a:pPr/>
              <a:t>4</a:t>
            </a:fld>
            <a:endParaRPr lang="nl-BE" altLang="nl-BE"/>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49155" name="Tijdelijke aanduiding voor voettekst 3"/>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0180" name="Tijdelijke aanduiding voor inhoud 2"/>
          <p:cNvSpPr>
            <a:spLocks noGrp="1"/>
          </p:cNvSpPr>
          <p:nvPr>
            <p:ph sz="quarter" idx="1"/>
          </p:nvPr>
        </p:nvSpPr>
        <p:spPr>
          <a:xfrm>
            <a:off x="457200" y="1219200"/>
            <a:ext cx="8229600" cy="4937125"/>
          </a:xfrm>
        </p:spPr>
        <p:txBody>
          <a:bodyPr/>
          <a:lstStyle/>
          <a:p>
            <a:pPr eaLnBrk="1" hangingPunct="1"/>
            <a:r>
              <a:rPr lang="nl-BE" altLang="nl-BE" smtClean="0"/>
              <a:t>Een praktijkgebouw huren:</a:t>
            </a:r>
          </a:p>
          <a:p>
            <a:pPr lvl="1" eaLnBrk="1" hangingPunct="1"/>
            <a:r>
              <a:rPr lang="nl-BE" altLang="nl-BE" smtClean="0"/>
              <a:t>Let op’s:</a:t>
            </a:r>
          </a:p>
          <a:p>
            <a:pPr lvl="2" eaLnBrk="1" hangingPunct="1"/>
            <a:r>
              <a:rPr lang="nl-BE" altLang="nl-BE" smtClean="0"/>
              <a:t>Beantwoordt het praktijkgebouw aan u behoeften?</a:t>
            </a:r>
          </a:p>
          <a:p>
            <a:pPr lvl="2" eaLnBrk="1" hangingPunct="1"/>
            <a:r>
              <a:rPr lang="nl-BE" altLang="nl-BE" smtClean="0"/>
              <a:t>Is het stedenbouwkundig toegelaten om een praktijk uit te oefenen in het praktijkgebouw?</a:t>
            </a:r>
          </a:p>
          <a:p>
            <a:pPr lvl="2" eaLnBrk="1" hangingPunct="1"/>
            <a:r>
              <a:rPr lang="nl-BE" altLang="nl-BE" smtClean="0"/>
              <a:t>Als het pand deel uitmaakt van een appartementsgebouw, laat de basisakte toe om een praktijk uit te oefenen in een appartement?</a:t>
            </a:r>
          </a:p>
          <a:p>
            <a:pPr lvl="2" eaLnBrk="1" hangingPunct="1"/>
            <a:endParaRPr lang="nl-BE" altLang="nl-BE" smtClean="0"/>
          </a:p>
          <a:p>
            <a:pPr lvl="2" eaLnBrk="1" hangingPunct="1"/>
            <a:endParaRPr lang="nl-BE" altLang="nl-BE" smtClean="0"/>
          </a:p>
        </p:txBody>
      </p:sp>
      <p:sp>
        <p:nvSpPr>
          <p:cNvPr id="50181" name="Tijdelijke aanduiding voor dianummer 5"/>
          <p:cNvSpPr>
            <a:spLocks noGrp="1"/>
          </p:cNvSpPr>
          <p:nvPr>
            <p:ph type="sldNum" sz="quarter" idx="12"/>
          </p:nvPr>
        </p:nvSpPr>
        <p:spPr bwMode="auto">
          <a:noFill/>
          <a:ln>
            <a:miter lim="800000"/>
            <a:headEnd/>
            <a:tailEnd/>
          </a:ln>
        </p:spPr>
        <p:txBody>
          <a:bodyPr/>
          <a:lstStyle/>
          <a:p>
            <a:fld id="{FF9C473A-8143-4CCE-9CA1-DA90B4DE2DED}" type="slidenum">
              <a:rPr lang="nl-BE" altLang="nl-BE"/>
              <a:pPr/>
              <a:t>40</a:t>
            </a:fld>
            <a:endParaRPr lang="nl-BE" altLang="nl-BE"/>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50179"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1204" name="Tijdelijke aanduiding voor inhoud 3"/>
          <p:cNvSpPr>
            <a:spLocks noGrp="1"/>
          </p:cNvSpPr>
          <p:nvPr>
            <p:ph sz="quarter" idx="1"/>
          </p:nvPr>
        </p:nvSpPr>
        <p:spPr>
          <a:xfrm>
            <a:off x="457200" y="1219200"/>
            <a:ext cx="8229600" cy="4937125"/>
          </a:xfrm>
        </p:spPr>
        <p:txBody>
          <a:bodyPr/>
          <a:lstStyle/>
          <a:p>
            <a:pPr eaLnBrk="1" hangingPunct="1"/>
            <a:r>
              <a:rPr lang="nl-BE" altLang="nl-BE" smtClean="0"/>
              <a:t>Wat wordt best bedongen in een huurovereenkomst:</a:t>
            </a:r>
          </a:p>
          <a:p>
            <a:pPr lvl="1" eaLnBrk="1" hangingPunct="1"/>
            <a:r>
              <a:rPr lang="nl-BE" altLang="nl-BE" smtClean="0"/>
              <a:t>Mogelijkheid van aanpassingswerken;  quid bij beëindiging</a:t>
            </a:r>
          </a:p>
          <a:p>
            <a:pPr lvl="1" eaLnBrk="1" hangingPunct="1"/>
            <a:r>
              <a:rPr lang="nl-BE" altLang="nl-BE" smtClean="0"/>
              <a:t>Prijs? (Fiscaal: professionele huur)</a:t>
            </a:r>
          </a:p>
          <a:p>
            <a:pPr lvl="1" eaLnBrk="1" hangingPunct="1"/>
            <a:r>
              <a:rPr lang="nl-BE" altLang="nl-BE" smtClean="0"/>
              <a:t>Overdracht van huur en onderhuur</a:t>
            </a:r>
          </a:p>
          <a:p>
            <a:pPr lvl="1" eaLnBrk="1" hangingPunct="1"/>
            <a:r>
              <a:rPr lang="nl-BE" altLang="nl-BE" smtClean="0"/>
              <a:t>Recht van voorkoop</a:t>
            </a:r>
          </a:p>
          <a:p>
            <a:pPr lvl="1" eaLnBrk="1" hangingPunct="1"/>
            <a:r>
              <a:rPr lang="nl-BE" altLang="nl-BE" smtClean="0"/>
              <a:t>Bestemming na einde huur</a:t>
            </a:r>
          </a:p>
          <a:p>
            <a:pPr lvl="1" eaLnBrk="1" hangingPunct="1"/>
            <a:r>
              <a:rPr lang="nl-BE" altLang="nl-BE" smtClean="0"/>
              <a:t>Registratie</a:t>
            </a:r>
          </a:p>
          <a:p>
            <a:pPr lvl="1" eaLnBrk="1" hangingPunct="1"/>
            <a:r>
              <a:rPr lang="nl-BE" altLang="nl-BE" smtClean="0"/>
              <a:t>Onroerende voorheffing</a:t>
            </a:r>
          </a:p>
          <a:p>
            <a:pPr lvl="1" eaLnBrk="1" hangingPunct="1"/>
            <a:endParaRPr lang="nl-BE" altLang="nl-BE" smtClean="0"/>
          </a:p>
        </p:txBody>
      </p:sp>
      <p:sp>
        <p:nvSpPr>
          <p:cNvPr id="51205" name="Tijdelijke aanduiding voor dianummer 5"/>
          <p:cNvSpPr>
            <a:spLocks noGrp="1"/>
          </p:cNvSpPr>
          <p:nvPr>
            <p:ph type="sldNum" sz="quarter" idx="12"/>
          </p:nvPr>
        </p:nvSpPr>
        <p:spPr bwMode="auto">
          <a:noFill/>
          <a:ln>
            <a:miter lim="800000"/>
            <a:headEnd/>
            <a:tailEnd/>
          </a:ln>
        </p:spPr>
        <p:txBody>
          <a:bodyPr/>
          <a:lstStyle/>
          <a:p>
            <a:fld id="{A5197834-7C4D-4DC4-AEC7-11282EE003C6}" type="slidenum">
              <a:rPr lang="nl-BE" altLang="nl-BE"/>
              <a:pPr/>
              <a:t>41</a:t>
            </a:fld>
            <a:endParaRPr lang="nl-BE" altLang="nl-BE"/>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51203"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2228" name="Tijdelijke aanduiding voor inhoud 3"/>
          <p:cNvSpPr>
            <a:spLocks noGrp="1"/>
          </p:cNvSpPr>
          <p:nvPr>
            <p:ph sz="quarter" idx="1"/>
          </p:nvPr>
        </p:nvSpPr>
        <p:spPr>
          <a:xfrm>
            <a:off x="457200" y="1219200"/>
            <a:ext cx="8229600" cy="4937125"/>
          </a:xfrm>
        </p:spPr>
        <p:txBody>
          <a:bodyPr/>
          <a:lstStyle/>
          <a:p>
            <a:pPr eaLnBrk="1" hangingPunct="1"/>
            <a:r>
              <a:rPr lang="nl-BE" altLang="nl-BE" smtClean="0"/>
              <a:t>Een praktijkgebouw kopen:</a:t>
            </a:r>
          </a:p>
          <a:p>
            <a:pPr lvl="1" eaLnBrk="1" hangingPunct="1"/>
            <a:r>
              <a:rPr lang="nl-BE" altLang="nl-BE" smtClean="0"/>
              <a:t>Let op’s:</a:t>
            </a:r>
          </a:p>
          <a:p>
            <a:pPr lvl="2" eaLnBrk="1" hangingPunct="1"/>
            <a:r>
              <a:rPr lang="nl-BE" altLang="nl-BE" smtClean="0"/>
              <a:t>Maatwerk</a:t>
            </a:r>
          </a:p>
          <a:p>
            <a:pPr lvl="2" eaLnBrk="1" hangingPunct="1"/>
            <a:r>
              <a:rPr lang="nl-BE" altLang="nl-BE" smtClean="0"/>
              <a:t>Praktijk toegelaten</a:t>
            </a:r>
          </a:p>
          <a:p>
            <a:pPr lvl="2" eaLnBrk="1" hangingPunct="1"/>
            <a:r>
              <a:rPr lang="nl-BE" altLang="nl-BE" smtClean="0"/>
              <a:t>Appartementsgebouw: quid basisakte</a:t>
            </a:r>
          </a:p>
          <a:p>
            <a:pPr lvl="2" eaLnBrk="1" hangingPunct="1"/>
            <a:r>
              <a:rPr lang="nl-BE" altLang="nl-BE" smtClean="0"/>
              <a:t>Multi functionaliteit</a:t>
            </a:r>
          </a:p>
          <a:p>
            <a:pPr lvl="2" eaLnBrk="1" hangingPunct="1"/>
            <a:r>
              <a:rPr lang="nl-BE" altLang="nl-BE" smtClean="0"/>
              <a:t>Juridische opsplitsing van een gebouw</a:t>
            </a:r>
          </a:p>
          <a:p>
            <a:pPr lvl="2" eaLnBrk="1" hangingPunct="1"/>
            <a:endParaRPr lang="nl-BE" altLang="nl-BE" smtClean="0"/>
          </a:p>
          <a:p>
            <a:pPr lvl="2" eaLnBrk="1" hangingPunct="1"/>
            <a:endParaRPr lang="nl-BE" altLang="nl-BE" smtClean="0"/>
          </a:p>
        </p:txBody>
      </p:sp>
      <p:sp>
        <p:nvSpPr>
          <p:cNvPr id="52229" name="Tijdelijke aanduiding voor dianummer 5"/>
          <p:cNvSpPr>
            <a:spLocks noGrp="1"/>
          </p:cNvSpPr>
          <p:nvPr>
            <p:ph type="sldNum" sz="quarter" idx="12"/>
          </p:nvPr>
        </p:nvSpPr>
        <p:spPr bwMode="auto">
          <a:noFill/>
          <a:ln>
            <a:miter lim="800000"/>
            <a:headEnd/>
            <a:tailEnd/>
          </a:ln>
        </p:spPr>
        <p:txBody>
          <a:bodyPr/>
          <a:lstStyle/>
          <a:p>
            <a:fld id="{94ED97AD-C73C-4B7B-A7CF-42F42D2729F9}" type="slidenum">
              <a:rPr lang="nl-BE" altLang="nl-BE"/>
              <a:pPr/>
              <a:t>42</a:t>
            </a:fld>
            <a:endParaRPr lang="nl-BE" altLang="nl-BE"/>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52227"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3252" name="Tijdelijke aanduiding voor inhoud 3"/>
          <p:cNvSpPr>
            <a:spLocks noGrp="1"/>
          </p:cNvSpPr>
          <p:nvPr>
            <p:ph sz="quarter" idx="1"/>
          </p:nvPr>
        </p:nvSpPr>
        <p:spPr>
          <a:xfrm>
            <a:off x="457200" y="1219200"/>
            <a:ext cx="8229600" cy="4937125"/>
          </a:xfrm>
        </p:spPr>
        <p:txBody>
          <a:bodyPr/>
          <a:lstStyle/>
          <a:p>
            <a:pPr eaLnBrk="1" hangingPunct="1"/>
            <a:r>
              <a:rPr lang="nl-BE" altLang="nl-BE" smtClean="0"/>
              <a:t>Wie investeert?</a:t>
            </a:r>
          </a:p>
          <a:p>
            <a:pPr lvl="1" eaLnBrk="1" hangingPunct="1"/>
            <a:r>
              <a:rPr lang="nl-BE" altLang="nl-BE" smtClean="0"/>
              <a:t>Één associé </a:t>
            </a:r>
          </a:p>
          <a:p>
            <a:pPr lvl="1" eaLnBrk="1" hangingPunct="1"/>
            <a:r>
              <a:rPr lang="nl-BE" altLang="nl-BE" smtClean="0"/>
              <a:t>Gemeenschappelijke aankoop</a:t>
            </a:r>
          </a:p>
          <a:p>
            <a:pPr lvl="1" eaLnBrk="1" hangingPunct="1"/>
            <a:r>
              <a:rPr lang="nl-BE" altLang="nl-BE" smtClean="0"/>
              <a:t>Model 1: kopen in onverdeeldheid</a:t>
            </a:r>
          </a:p>
          <a:p>
            <a:pPr lvl="1" eaLnBrk="1" hangingPunct="1"/>
            <a:r>
              <a:rPr lang="nl-BE" altLang="nl-BE" smtClean="0"/>
              <a:t>Model 2: immo vennootschap</a:t>
            </a:r>
          </a:p>
          <a:p>
            <a:pPr lvl="1" eaLnBrk="1" hangingPunct="1"/>
            <a:endParaRPr lang="nl-BE" altLang="nl-BE" smtClean="0"/>
          </a:p>
        </p:txBody>
      </p:sp>
      <p:sp>
        <p:nvSpPr>
          <p:cNvPr id="53253" name="Tijdelijke aanduiding voor dianummer 5"/>
          <p:cNvSpPr>
            <a:spLocks noGrp="1"/>
          </p:cNvSpPr>
          <p:nvPr>
            <p:ph type="sldNum" sz="quarter" idx="12"/>
          </p:nvPr>
        </p:nvSpPr>
        <p:spPr bwMode="auto">
          <a:noFill/>
          <a:ln>
            <a:miter lim="800000"/>
            <a:headEnd/>
            <a:tailEnd/>
          </a:ln>
        </p:spPr>
        <p:txBody>
          <a:bodyPr/>
          <a:lstStyle/>
          <a:p>
            <a:fld id="{6BFDB59C-DA03-4453-918A-CB8BE07962D8}" type="slidenum">
              <a:rPr lang="nl-BE" altLang="nl-BE"/>
              <a:pPr/>
              <a:t>43</a:t>
            </a:fld>
            <a:endParaRPr lang="nl-BE" altLang="nl-BE"/>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53251"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4276" name="Tijdelijke aanduiding voor inhoud 3"/>
          <p:cNvSpPr>
            <a:spLocks noGrp="1"/>
          </p:cNvSpPr>
          <p:nvPr>
            <p:ph sz="quarter" idx="1"/>
          </p:nvPr>
        </p:nvSpPr>
        <p:spPr>
          <a:xfrm>
            <a:off x="457200" y="1219200"/>
            <a:ext cx="8229600" cy="4937125"/>
          </a:xfrm>
        </p:spPr>
        <p:txBody>
          <a:bodyPr/>
          <a:lstStyle/>
          <a:p>
            <a:pPr eaLnBrk="1" hangingPunct="1"/>
            <a:r>
              <a:rPr lang="nl-BE" altLang="nl-BE" smtClean="0"/>
              <a:t>Kopen in onverdeeldheid (Model 1):</a:t>
            </a:r>
          </a:p>
          <a:p>
            <a:pPr lvl="1" eaLnBrk="1" hangingPunct="1"/>
            <a:r>
              <a:rPr lang="nl-BE" altLang="nl-BE" smtClean="0"/>
              <a:t>Quid </a:t>
            </a:r>
          </a:p>
          <a:p>
            <a:pPr lvl="1" eaLnBrk="1" hangingPunct="1"/>
            <a:r>
              <a:rPr lang="nl-BE" altLang="nl-BE" smtClean="0"/>
              <a:t>Afschrijvingen </a:t>
            </a:r>
          </a:p>
          <a:p>
            <a:pPr lvl="1" eaLnBrk="1" hangingPunct="1"/>
            <a:r>
              <a:rPr lang="nl-BE" altLang="nl-BE" smtClean="0"/>
              <a:t>Flexibele financiering</a:t>
            </a:r>
          </a:p>
          <a:p>
            <a:pPr lvl="1" eaLnBrk="1" hangingPunct="1"/>
            <a:r>
              <a:rPr lang="nl-BE" altLang="nl-BE" smtClean="0"/>
              <a:t>Registratierechten bij herverkoop (10% / 1%)</a:t>
            </a:r>
          </a:p>
          <a:p>
            <a:pPr lvl="1" eaLnBrk="1" hangingPunct="1"/>
            <a:r>
              <a:rPr lang="nl-BE" altLang="nl-BE" smtClean="0"/>
              <a:t>Stopzettingsmeerwaarde 16,50% vanaf jaar 6</a:t>
            </a:r>
          </a:p>
          <a:p>
            <a:pPr lvl="1" eaLnBrk="1" hangingPunct="1"/>
            <a:r>
              <a:rPr lang="nl-BE" altLang="nl-BE" smtClean="0"/>
              <a:t>Niemand kan gedwongen worden in onverdeeldheid te blijven</a:t>
            </a:r>
          </a:p>
          <a:p>
            <a:pPr lvl="1" eaLnBrk="1" hangingPunct="1">
              <a:buFont typeface="Wingdings 3" pitchFamily="18" charset="2"/>
              <a:buNone/>
            </a:pPr>
            <a:endParaRPr lang="nl-BE" altLang="nl-BE" smtClean="0"/>
          </a:p>
          <a:p>
            <a:pPr lvl="1" eaLnBrk="1" hangingPunct="1"/>
            <a:endParaRPr lang="nl-BE" altLang="nl-BE" smtClean="0"/>
          </a:p>
        </p:txBody>
      </p:sp>
      <p:sp>
        <p:nvSpPr>
          <p:cNvPr id="54277" name="Tijdelijke aanduiding voor dianummer 5"/>
          <p:cNvSpPr>
            <a:spLocks noGrp="1"/>
          </p:cNvSpPr>
          <p:nvPr>
            <p:ph type="sldNum" sz="quarter" idx="12"/>
          </p:nvPr>
        </p:nvSpPr>
        <p:spPr bwMode="auto">
          <a:noFill/>
          <a:ln>
            <a:miter lim="800000"/>
            <a:headEnd/>
            <a:tailEnd/>
          </a:ln>
        </p:spPr>
        <p:txBody>
          <a:bodyPr/>
          <a:lstStyle/>
          <a:p>
            <a:fld id="{101FC0CD-0C50-4A5B-A2EB-439EAA298444}" type="slidenum">
              <a:rPr lang="nl-BE" altLang="nl-BE"/>
              <a:pPr/>
              <a:t>44</a:t>
            </a:fld>
            <a:endParaRPr lang="nl-BE" altLang="nl-BE"/>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54275"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5300" name="Tijdelijke aanduiding voor inhoud 3"/>
          <p:cNvSpPr>
            <a:spLocks noGrp="1"/>
          </p:cNvSpPr>
          <p:nvPr>
            <p:ph sz="quarter" idx="1"/>
          </p:nvPr>
        </p:nvSpPr>
        <p:spPr>
          <a:xfrm>
            <a:off x="457200" y="1219200"/>
            <a:ext cx="8229600" cy="4937125"/>
          </a:xfrm>
        </p:spPr>
        <p:txBody>
          <a:bodyPr/>
          <a:lstStyle/>
          <a:p>
            <a:pPr eaLnBrk="1" hangingPunct="1"/>
            <a:r>
              <a:rPr lang="nl-BE" altLang="nl-BE" smtClean="0"/>
              <a:t>Immo vennootschap (Model 2):</a:t>
            </a:r>
          </a:p>
          <a:p>
            <a:pPr lvl="1" eaLnBrk="1" hangingPunct="1"/>
            <a:r>
              <a:rPr lang="nl-BE" altLang="nl-BE" smtClean="0"/>
              <a:t>Doel vennootschap: verwerven en beheren van een onroerend goed</a:t>
            </a:r>
          </a:p>
          <a:p>
            <a:pPr lvl="1" eaLnBrk="1" hangingPunct="1"/>
            <a:r>
              <a:rPr lang="nl-BE" altLang="nl-BE" smtClean="0"/>
              <a:t>De vennootschap is eigenaar van het gebouw</a:t>
            </a:r>
          </a:p>
          <a:p>
            <a:pPr lvl="1" eaLnBrk="1" hangingPunct="1"/>
            <a:r>
              <a:rPr lang="nl-BE" altLang="nl-BE" smtClean="0"/>
              <a:t>Overdracht via aandelen verkoopt: fiscaal niet aftrekbaar</a:t>
            </a:r>
          </a:p>
          <a:p>
            <a:pPr lvl="1" eaLnBrk="1" hangingPunct="1"/>
            <a:r>
              <a:rPr lang="nl-BE" altLang="nl-BE" smtClean="0"/>
              <a:t>Verkoop volledig belastbaar in de vennootschapsbelasting</a:t>
            </a:r>
          </a:p>
          <a:p>
            <a:pPr lvl="1" eaLnBrk="1" hangingPunct="1"/>
            <a:r>
              <a:rPr lang="nl-BE" altLang="nl-BE" smtClean="0"/>
              <a:t>Makkelijke overdracht via aandelenverkoop</a:t>
            </a:r>
          </a:p>
          <a:p>
            <a:pPr lvl="1" eaLnBrk="1" hangingPunct="1">
              <a:buFont typeface="Wingdings 3" pitchFamily="18" charset="2"/>
              <a:buNone/>
            </a:pPr>
            <a:endParaRPr lang="nl-BE" altLang="nl-BE" smtClean="0"/>
          </a:p>
        </p:txBody>
      </p:sp>
      <p:sp>
        <p:nvSpPr>
          <p:cNvPr id="55301" name="Tijdelijke aanduiding voor dianummer 5"/>
          <p:cNvSpPr>
            <a:spLocks noGrp="1"/>
          </p:cNvSpPr>
          <p:nvPr>
            <p:ph type="sldNum" sz="quarter" idx="12"/>
          </p:nvPr>
        </p:nvSpPr>
        <p:spPr bwMode="auto">
          <a:noFill/>
          <a:ln>
            <a:miter lim="800000"/>
            <a:headEnd/>
            <a:tailEnd/>
          </a:ln>
        </p:spPr>
        <p:txBody>
          <a:bodyPr/>
          <a:lstStyle/>
          <a:p>
            <a:fld id="{BAC16E0F-AD81-4709-981E-FA85202BB102}" type="slidenum">
              <a:rPr lang="nl-BE" altLang="nl-BE"/>
              <a:pPr/>
              <a:t>45</a:t>
            </a:fld>
            <a:endParaRPr lang="nl-BE" altLang="nl-BE"/>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55299"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6324" name="Tijdelijke aanduiding voor inhoud 3"/>
          <p:cNvSpPr>
            <a:spLocks noGrp="1"/>
          </p:cNvSpPr>
          <p:nvPr>
            <p:ph sz="quarter" idx="1"/>
          </p:nvPr>
        </p:nvSpPr>
        <p:spPr>
          <a:xfrm>
            <a:off x="428625" y="1428750"/>
            <a:ext cx="8229600" cy="4710113"/>
          </a:xfrm>
        </p:spPr>
        <p:txBody>
          <a:bodyPr/>
          <a:lstStyle/>
          <a:p>
            <a:pPr eaLnBrk="1" hangingPunct="1"/>
            <a:r>
              <a:rPr lang="nl-BE" altLang="nl-BE" smtClean="0"/>
              <a:t>Naakte eigendom – vruchtgebruik:</a:t>
            </a:r>
          </a:p>
          <a:p>
            <a:pPr lvl="1" eaLnBrk="1" hangingPunct="1"/>
            <a:r>
              <a:rPr lang="nl-BE" altLang="nl-BE" smtClean="0"/>
              <a:t>Een onroerend goed kan opgesplitst worden in naakte eigendom en vruchtgebruik. Meestal wordt de naakte eigendom ten private titel verworven; het vruchtgebruik wordt verworven door de vennootschap. Na afloop van een vooraf overeengekomen termijn wordt het vruchtgebruik toegevoegd bij de naakte eigendom en vormen beiden opnieuw juridisch één geheel. </a:t>
            </a:r>
          </a:p>
          <a:p>
            <a:pPr lvl="1" eaLnBrk="1" hangingPunct="1">
              <a:buFont typeface="Wingdings 3" pitchFamily="18" charset="2"/>
              <a:buNone/>
            </a:pPr>
            <a:r>
              <a:rPr lang="nl-BE" altLang="nl-BE" smtClean="0"/>
              <a:t>	Een ruling bepaald de voorwaarden </a:t>
            </a:r>
            <a:r>
              <a:rPr lang="nl-BE" altLang="nl-BE" smtClean="0">
                <a:hlinkClick r:id="rId2"/>
              </a:rPr>
              <a:t>www.ruling.be</a:t>
            </a:r>
            <a:r>
              <a:rPr lang="nl-BE" altLang="nl-BE" smtClean="0"/>
              <a:t> </a:t>
            </a:r>
          </a:p>
          <a:p>
            <a:pPr lvl="1" eaLnBrk="1" hangingPunct="1">
              <a:buFont typeface="Wingdings 3" pitchFamily="18" charset="2"/>
              <a:buNone/>
            </a:pPr>
            <a:endParaRPr lang="nl-BE" altLang="nl-BE" smtClean="0"/>
          </a:p>
        </p:txBody>
      </p:sp>
      <p:sp>
        <p:nvSpPr>
          <p:cNvPr id="56325" name="Tijdelijke aanduiding voor dianummer 5"/>
          <p:cNvSpPr>
            <a:spLocks noGrp="1"/>
          </p:cNvSpPr>
          <p:nvPr>
            <p:ph type="sldNum" sz="quarter" idx="12"/>
          </p:nvPr>
        </p:nvSpPr>
        <p:spPr bwMode="auto">
          <a:noFill/>
          <a:ln>
            <a:miter lim="800000"/>
            <a:headEnd/>
            <a:tailEnd/>
          </a:ln>
        </p:spPr>
        <p:txBody>
          <a:bodyPr/>
          <a:lstStyle/>
          <a:p>
            <a:fld id="{A1AE903A-B82D-4DA1-BAD4-D5598FC7EEF7}" type="slidenum">
              <a:rPr lang="nl-BE" altLang="nl-BE"/>
              <a:pPr/>
              <a:t>46</a:t>
            </a:fld>
            <a:endParaRPr lang="nl-BE" altLang="nl-BE"/>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eaLnBrk="1" fontAlgn="auto" hangingPunct="1">
              <a:spcAft>
                <a:spcPts val="0"/>
              </a:spcAft>
              <a:defRPr/>
            </a:pPr>
            <a:r>
              <a:rPr lang="nl-BE" dirty="0" smtClean="0"/>
              <a:t>Gezamenlijke aankoop/huur van een praktijkgebouw</a:t>
            </a:r>
            <a:endParaRPr lang="nl-BE" dirty="0"/>
          </a:p>
        </p:txBody>
      </p:sp>
      <p:sp>
        <p:nvSpPr>
          <p:cNvPr id="56323" name="Tijdelijke aanduiding voor voettekst 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Cuypers – Elewijt Center, Elewijt-Zemst</a:t>
            </a:r>
            <a:endParaRPr lang="nl-BE" smtClean="0"/>
          </a:p>
        </p:txBody>
      </p:sp>
      <p:sp>
        <p:nvSpPr>
          <p:cNvPr id="57348" name="Tijdelijke aanduiding voor inhoud 3"/>
          <p:cNvSpPr>
            <a:spLocks noGrp="1"/>
          </p:cNvSpPr>
          <p:nvPr>
            <p:ph sz="quarter" idx="1"/>
          </p:nvPr>
        </p:nvSpPr>
        <p:spPr>
          <a:xfrm>
            <a:off x="457200" y="1428750"/>
            <a:ext cx="8229600" cy="4727575"/>
          </a:xfrm>
        </p:spPr>
        <p:txBody>
          <a:bodyPr/>
          <a:lstStyle/>
          <a:p>
            <a:pPr eaLnBrk="1" hangingPunct="1"/>
            <a:r>
              <a:rPr lang="nl-BE" altLang="nl-BE" smtClean="0"/>
              <a:t>Afspraken maken:</a:t>
            </a:r>
          </a:p>
          <a:p>
            <a:pPr lvl="1" eaLnBrk="1" hangingPunct="1"/>
            <a:r>
              <a:rPr lang="nl-BE" altLang="nl-BE" smtClean="0"/>
              <a:t>Welke vorm ook gekozen wordt, er zullen steeds afspraken moeten gemaakt worden over wie in het gebouw kan blijven, wat er gebeurd wanneer er een mede eigenaar zijn deel in het gebouw niet benut ten gevolge van ziekte, overlijden, … Wat er gebeurt als er een nieuwe associé toetreedt tot de associatie of er een recht van voorkoop is van de andere mede eigenaars, aan wie een eigendomsdeel verkocht mag worden, …</a:t>
            </a:r>
          </a:p>
        </p:txBody>
      </p:sp>
      <p:sp>
        <p:nvSpPr>
          <p:cNvPr id="57349" name="Tijdelijke aanduiding voor dianummer 5"/>
          <p:cNvSpPr>
            <a:spLocks noGrp="1"/>
          </p:cNvSpPr>
          <p:nvPr>
            <p:ph type="sldNum" sz="quarter" idx="12"/>
          </p:nvPr>
        </p:nvSpPr>
        <p:spPr bwMode="auto">
          <a:noFill/>
          <a:ln>
            <a:miter lim="800000"/>
            <a:headEnd/>
            <a:tailEnd/>
          </a:ln>
        </p:spPr>
        <p:txBody>
          <a:bodyPr/>
          <a:lstStyle/>
          <a:p>
            <a:fld id="{478DA60A-3954-4FBB-9792-0673F5179C74}" type="slidenum">
              <a:rPr lang="nl-BE" altLang="nl-BE"/>
              <a:pPr/>
              <a:t>47</a:t>
            </a:fld>
            <a:endParaRPr lang="nl-BE" altLang="nl-B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eaLnBrk="1" hangingPunct="1"/>
            <a:r>
              <a:rPr lang="nl-BE" altLang="nl-BE" smtClean="0"/>
              <a:t>Samenwerken juridisch bekeken</a:t>
            </a:r>
            <a:br>
              <a:rPr lang="nl-BE" altLang="nl-BE" smtClean="0"/>
            </a:br>
            <a:r>
              <a:rPr lang="nl-BE" altLang="nl-BE" sz="2700" smtClean="0"/>
              <a:t>Vorm</a:t>
            </a:r>
          </a:p>
        </p:txBody>
      </p:sp>
      <p:sp>
        <p:nvSpPr>
          <p:cNvPr id="13315" name="Tijdelijke aanduiding voor voettekst 3"/>
          <p:cNvSpPr>
            <a:spLocks noGrp="1"/>
          </p:cNvSpPr>
          <p:nvPr>
            <p:ph type="ftr" sz="quarter" idx="11"/>
          </p:nvPr>
        </p:nvSpPr>
        <p:spPr bwMode="auto">
          <a:xfrm>
            <a:off x="2898775" y="6356350"/>
            <a:ext cx="3760788"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4340" name="Tijdelijke aanduiding voor inhoud 2"/>
          <p:cNvSpPr>
            <a:spLocks noGrp="1"/>
          </p:cNvSpPr>
          <p:nvPr>
            <p:ph sz="quarter" idx="1"/>
          </p:nvPr>
        </p:nvSpPr>
        <p:spPr>
          <a:xfrm>
            <a:off x="457200" y="1219200"/>
            <a:ext cx="8229600" cy="4937125"/>
          </a:xfrm>
        </p:spPr>
        <p:txBody>
          <a:bodyPr/>
          <a:lstStyle/>
          <a:p>
            <a:pPr eaLnBrk="1" hangingPunct="1"/>
            <a:r>
              <a:rPr lang="nl-BE" altLang="nl-BE" smtClean="0"/>
              <a:t>Overeenkomst </a:t>
            </a:r>
          </a:p>
          <a:p>
            <a:pPr lvl="1" eaLnBrk="1" hangingPunct="1"/>
            <a:r>
              <a:rPr lang="nl-BE" altLang="nl-BE" sz="2000" smtClean="0"/>
              <a:t>De samenwerking heeft dan geen rechtspersoonlijkheid</a:t>
            </a:r>
          </a:p>
          <a:p>
            <a:pPr lvl="1" eaLnBrk="1" hangingPunct="1"/>
            <a:r>
              <a:rPr lang="nl-BE" altLang="nl-BE" sz="2000" smtClean="0"/>
              <a:t>Verbintenissen strekken de partijen tot wet</a:t>
            </a:r>
          </a:p>
          <a:p>
            <a:pPr lvl="1" eaLnBrk="1" hangingPunct="1"/>
            <a:r>
              <a:rPr lang="nl-BE" altLang="nl-BE" sz="2000" smtClean="0"/>
              <a:t>Overeenkomsten moeten ter goeder trouw uitgevoerd worden</a:t>
            </a:r>
          </a:p>
          <a:p>
            <a:pPr lvl="1" eaLnBrk="1" hangingPunct="1"/>
            <a:r>
              <a:rPr lang="nl-BE" altLang="nl-BE" sz="2000" smtClean="0"/>
              <a:t>Geen tussenkomst van de notaris vereist</a:t>
            </a:r>
          </a:p>
          <a:p>
            <a:pPr eaLnBrk="1" hangingPunct="1">
              <a:buFont typeface="Wingdings 3" pitchFamily="18" charset="2"/>
              <a:buNone/>
            </a:pPr>
            <a:endParaRPr lang="nl-BE" altLang="nl-BE" sz="2400" smtClean="0"/>
          </a:p>
          <a:p>
            <a:pPr lvl="1" eaLnBrk="1" hangingPunct="1"/>
            <a:endParaRPr lang="nl-BE" altLang="nl-BE" smtClean="0"/>
          </a:p>
          <a:p>
            <a:pPr eaLnBrk="1" hangingPunct="1"/>
            <a:endParaRPr lang="nl-BE" altLang="nl-BE" smtClean="0"/>
          </a:p>
        </p:txBody>
      </p:sp>
      <p:sp>
        <p:nvSpPr>
          <p:cNvPr id="14341" name="Tijdelijke aanduiding voor dianummer 5"/>
          <p:cNvSpPr>
            <a:spLocks noGrp="1"/>
          </p:cNvSpPr>
          <p:nvPr>
            <p:ph type="sldNum" sz="quarter" idx="12"/>
          </p:nvPr>
        </p:nvSpPr>
        <p:spPr bwMode="auto">
          <a:noFill/>
          <a:ln>
            <a:miter lim="800000"/>
            <a:headEnd/>
            <a:tailEnd/>
          </a:ln>
        </p:spPr>
        <p:txBody>
          <a:bodyPr/>
          <a:lstStyle/>
          <a:p>
            <a:fld id="{666C1E59-F869-49BB-ACB1-1D5312610078}" type="slidenum">
              <a:rPr lang="nl-BE" altLang="nl-BE"/>
              <a:pPr/>
              <a:t>5</a:t>
            </a:fld>
            <a:endParaRPr lang="nl-BE" altLang="nl-BE"/>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Vorm</a:t>
            </a:r>
          </a:p>
        </p:txBody>
      </p:sp>
      <p:sp>
        <p:nvSpPr>
          <p:cNvPr id="14339" name="Tijdelijke aanduiding voor voettekst 3"/>
          <p:cNvSpPr>
            <a:spLocks noGrp="1"/>
          </p:cNvSpPr>
          <p:nvPr>
            <p:ph type="ftr" sz="quarter" idx="11"/>
          </p:nvPr>
        </p:nvSpPr>
        <p:spPr bwMode="auto">
          <a:xfrm>
            <a:off x="2898775" y="6356350"/>
            <a:ext cx="3689350"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5364" name="Tijdelijke aanduiding voor inhoud 2"/>
          <p:cNvSpPr>
            <a:spLocks noGrp="1"/>
          </p:cNvSpPr>
          <p:nvPr>
            <p:ph sz="quarter" idx="1"/>
          </p:nvPr>
        </p:nvSpPr>
        <p:spPr>
          <a:xfrm>
            <a:off x="457200" y="1219200"/>
            <a:ext cx="8229600" cy="4937125"/>
          </a:xfrm>
        </p:spPr>
        <p:txBody>
          <a:bodyPr/>
          <a:lstStyle/>
          <a:p>
            <a:pPr eaLnBrk="1" hangingPunct="1"/>
            <a:r>
              <a:rPr lang="nl-BE" altLang="nl-BE" smtClean="0"/>
              <a:t>Rechtspersoon</a:t>
            </a:r>
          </a:p>
          <a:p>
            <a:pPr lvl="1" eaLnBrk="1" hangingPunct="1"/>
            <a:r>
              <a:rPr lang="nl-BE" altLang="nl-BE" sz="2000" smtClean="0"/>
              <a:t>Definitie</a:t>
            </a:r>
          </a:p>
          <a:p>
            <a:pPr lvl="1" eaLnBrk="1" hangingPunct="1"/>
            <a:r>
              <a:rPr lang="nl-BE" altLang="nl-BE" sz="2000" smtClean="0"/>
              <a:t>Voorbeelden: BVBA, VOF, ESV, Coöperatieve vennootschap, …</a:t>
            </a:r>
          </a:p>
          <a:p>
            <a:pPr lvl="1" eaLnBrk="1" hangingPunct="1"/>
            <a:r>
              <a:rPr lang="nl-BE" altLang="nl-BE" smtClean="0"/>
              <a:t>Eigenschappen: </a:t>
            </a:r>
          </a:p>
          <a:p>
            <a:pPr lvl="2" eaLnBrk="1" hangingPunct="1"/>
            <a:r>
              <a:rPr lang="nl-BE" altLang="nl-BE" smtClean="0"/>
              <a:t>Beginkapitaal</a:t>
            </a:r>
          </a:p>
          <a:p>
            <a:pPr lvl="2" eaLnBrk="1" hangingPunct="1"/>
            <a:r>
              <a:rPr lang="nl-BE" altLang="nl-BE" smtClean="0"/>
              <a:t>Beperkte of onbeperkte aansprakelijkheid</a:t>
            </a:r>
          </a:p>
          <a:p>
            <a:pPr lvl="2" eaLnBrk="1" hangingPunct="1"/>
            <a:r>
              <a:rPr lang="nl-BE" altLang="nl-BE" smtClean="0"/>
              <a:t>Aantal oprichters</a:t>
            </a:r>
          </a:p>
          <a:p>
            <a:pPr lvl="2" eaLnBrk="1" hangingPunct="1"/>
            <a:r>
              <a:rPr lang="nl-BE" altLang="nl-BE" smtClean="0"/>
              <a:t>In en uitstap</a:t>
            </a:r>
          </a:p>
          <a:p>
            <a:pPr lvl="2" eaLnBrk="1" hangingPunct="1"/>
            <a:r>
              <a:rPr lang="nl-BE" altLang="nl-BE" smtClean="0"/>
              <a:t>Notariële of onderhandse akte</a:t>
            </a:r>
          </a:p>
          <a:p>
            <a:pPr lvl="2" eaLnBrk="1" hangingPunct="1">
              <a:buFont typeface="Wingdings 3" pitchFamily="18" charset="2"/>
              <a:buNone/>
            </a:pPr>
            <a:endParaRPr lang="nl-BE" altLang="nl-BE" smtClean="0"/>
          </a:p>
          <a:p>
            <a:pPr lvl="1" eaLnBrk="1" hangingPunct="1"/>
            <a:endParaRPr lang="nl-BE" altLang="nl-BE" smtClean="0"/>
          </a:p>
        </p:txBody>
      </p:sp>
      <p:sp>
        <p:nvSpPr>
          <p:cNvPr id="15365" name="Tijdelijke aanduiding voor dianummer 5"/>
          <p:cNvSpPr>
            <a:spLocks noGrp="1"/>
          </p:cNvSpPr>
          <p:nvPr>
            <p:ph type="sldNum" sz="quarter" idx="12"/>
          </p:nvPr>
        </p:nvSpPr>
        <p:spPr bwMode="auto">
          <a:noFill/>
          <a:ln>
            <a:miter lim="800000"/>
            <a:headEnd/>
            <a:tailEnd/>
          </a:ln>
        </p:spPr>
        <p:txBody>
          <a:bodyPr/>
          <a:lstStyle/>
          <a:p>
            <a:fld id="{5B28DC77-85B5-4C03-B0BF-C0C32982059C}" type="slidenum">
              <a:rPr lang="nl-BE" altLang="nl-BE"/>
              <a:pPr/>
              <a:t>6</a:t>
            </a:fld>
            <a:endParaRPr lang="nl-BE" altLang="nl-B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pPr eaLnBrk="1" hangingPunct="1"/>
            <a:r>
              <a:rPr lang="nl-BE" altLang="nl-BE" sz="2900" smtClean="0"/>
              <a:t>Samenwerken juridisch bekeken </a:t>
            </a:r>
            <a:r>
              <a:rPr lang="nl-BE" altLang="nl-BE" sz="2400" smtClean="0"/>
              <a:t/>
            </a:r>
            <a:br>
              <a:rPr lang="nl-BE" altLang="nl-BE" sz="2400" smtClean="0"/>
            </a:br>
            <a:r>
              <a:rPr lang="nl-BE" altLang="nl-BE" sz="2400" smtClean="0"/>
              <a:t>Inhoudelijke bepalingen</a:t>
            </a:r>
          </a:p>
        </p:txBody>
      </p:sp>
      <p:sp>
        <p:nvSpPr>
          <p:cNvPr id="15363" name="Tijdelijke aanduiding voor voettekst 3"/>
          <p:cNvSpPr>
            <a:spLocks noGrp="1"/>
          </p:cNvSpPr>
          <p:nvPr>
            <p:ph type="ftr" sz="quarter" idx="11"/>
          </p:nvPr>
        </p:nvSpPr>
        <p:spPr bwMode="auto">
          <a:xfrm>
            <a:off x="2898775" y="6356350"/>
            <a:ext cx="3760788"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6388" name="Tijdelijke aanduiding voor inhoud 2"/>
          <p:cNvSpPr>
            <a:spLocks noGrp="1"/>
          </p:cNvSpPr>
          <p:nvPr>
            <p:ph sz="quarter" idx="1"/>
          </p:nvPr>
        </p:nvSpPr>
        <p:spPr>
          <a:xfrm>
            <a:off x="457200" y="1219200"/>
            <a:ext cx="8229600" cy="4937125"/>
          </a:xfrm>
        </p:spPr>
        <p:txBody>
          <a:bodyPr/>
          <a:lstStyle/>
          <a:p>
            <a:pPr eaLnBrk="1" hangingPunct="1"/>
            <a:r>
              <a:rPr lang="nl-BE" altLang="nl-BE" smtClean="0"/>
              <a:t>Wie zijn de partijen? </a:t>
            </a:r>
          </a:p>
          <a:p>
            <a:pPr lvl="1" eaLnBrk="1" hangingPunct="1"/>
            <a:r>
              <a:rPr lang="nl-BE" altLang="nl-BE" smtClean="0"/>
              <a:t>Natuurlijk persoon</a:t>
            </a:r>
          </a:p>
          <a:p>
            <a:pPr lvl="1" eaLnBrk="1" hangingPunct="1"/>
            <a:r>
              <a:rPr lang="nl-BE" altLang="nl-BE" smtClean="0"/>
              <a:t>Eenmans BVBA</a:t>
            </a:r>
          </a:p>
          <a:p>
            <a:pPr eaLnBrk="1" hangingPunct="1"/>
            <a:r>
              <a:rPr lang="nl-BE" altLang="nl-BE" smtClean="0"/>
              <a:t>Doel?</a:t>
            </a:r>
          </a:p>
          <a:p>
            <a:pPr eaLnBrk="1" hangingPunct="1"/>
            <a:r>
              <a:rPr lang="nl-BE" altLang="nl-BE" smtClean="0"/>
              <a:t>Voorwerp?</a:t>
            </a:r>
          </a:p>
          <a:p>
            <a:pPr eaLnBrk="1" hangingPunct="1"/>
            <a:r>
              <a:rPr lang="nl-BE" altLang="nl-BE" smtClean="0"/>
              <a:t>Startdatum samenwerking/proefperiode</a:t>
            </a:r>
          </a:p>
          <a:p>
            <a:pPr eaLnBrk="1" hangingPunct="1">
              <a:buFont typeface="Wingdings 3" pitchFamily="18" charset="2"/>
              <a:buNone/>
            </a:pPr>
            <a:endParaRPr lang="nl-BE" altLang="nl-BE" smtClean="0"/>
          </a:p>
        </p:txBody>
      </p:sp>
      <p:sp>
        <p:nvSpPr>
          <p:cNvPr id="16389" name="Tijdelijke aanduiding voor dianummer 5"/>
          <p:cNvSpPr>
            <a:spLocks noGrp="1"/>
          </p:cNvSpPr>
          <p:nvPr>
            <p:ph type="sldNum" sz="quarter" idx="12"/>
          </p:nvPr>
        </p:nvSpPr>
        <p:spPr bwMode="auto">
          <a:noFill/>
          <a:ln>
            <a:miter lim="800000"/>
            <a:headEnd/>
            <a:tailEnd/>
          </a:ln>
        </p:spPr>
        <p:txBody>
          <a:bodyPr/>
          <a:lstStyle/>
          <a:p>
            <a:fld id="{2BE719A8-1E7E-4D83-9EA6-B98FC2331106}" type="slidenum">
              <a:rPr lang="nl-BE" altLang="nl-BE"/>
              <a:pPr/>
              <a:t>7</a:t>
            </a:fld>
            <a:endParaRPr lang="nl-BE" altLang="nl-B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pPr eaLnBrk="1" hangingPunct="1"/>
            <a:r>
              <a:rPr lang="nl-BE" altLang="nl-BE" sz="2900" smtClean="0"/>
              <a:t>Samenwerken juridisch bekeken </a:t>
            </a:r>
            <a:r>
              <a:rPr lang="nl-BE" altLang="nl-BE" sz="2400" smtClean="0"/>
              <a:t/>
            </a:r>
            <a:br>
              <a:rPr lang="nl-BE" altLang="nl-BE" sz="2400" smtClean="0"/>
            </a:br>
            <a:r>
              <a:rPr lang="nl-BE" altLang="nl-BE" sz="2400" smtClean="0"/>
              <a:t>Inhoudelijke bepalingen</a:t>
            </a:r>
          </a:p>
        </p:txBody>
      </p:sp>
      <p:sp>
        <p:nvSpPr>
          <p:cNvPr id="16387" name="Tijdelijke aanduiding voor voettekst 3"/>
          <p:cNvSpPr>
            <a:spLocks noGrp="1"/>
          </p:cNvSpPr>
          <p:nvPr>
            <p:ph type="ftr" sz="quarter" idx="11"/>
          </p:nvPr>
        </p:nvSpPr>
        <p:spPr bwMode="auto">
          <a:xfrm>
            <a:off x="2898775" y="6356350"/>
            <a:ext cx="3689350"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7412" name="Tijdelijke aanduiding voor inhoud 2"/>
          <p:cNvSpPr>
            <a:spLocks noGrp="1"/>
          </p:cNvSpPr>
          <p:nvPr>
            <p:ph sz="quarter" idx="1"/>
          </p:nvPr>
        </p:nvSpPr>
        <p:spPr>
          <a:xfrm>
            <a:off x="457200" y="1219200"/>
            <a:ext cx="8229600" cy="4937125"/>
          </a:xfrm>
        </p:spPr>
        <p:txBody>
          <a:bodyPr/>
          <a:lstStyle/>
          <a:p>
            <a:pPr eaLnBrk="1" hangingPunct="1"/>
            <a:r>
              <a:rPr lang="nl-BE" altLang="nl-BE" smtClean="0"/>
              <a:t>Einde van de samenwerking:</a:t>
            </a:r>
          </a:p>
          <a:p>
            <a:pPr lvl="1" eaLnBrk="1" hangingPunct="1"/>
            <a:r>
              <a:rPr lang="nl-BE" altLang="nl-BE" smtClean="0"/>
              <a:t>Soorten beëindiging</a:t>
            </a:r>
          </a:p>
          <a:p>
            <a:pPr lvl="2" eaLnBrk="1" hangingPunct="1"/>
            <a:r>
              <a:rPr lang="nl-BE" altLang="nl-BE" smtClean="0"/>
              <a:t>Einde in gemeenschappelijk akkoord</a:t>
            </a:r>
          </a:p>
          <a:p>
            <a:pPr lvl="2" eaLnBrk="1" hangingPunct="1">
              <a:buFont typeface="Wingdings 3" pitchFamily="18" charset="2"/>
              <a:buNone/>
            </a:pPr>
            <a:r>
              <a:rPr lang="nl-BE" altLang="nl-BE" sz="1800" smtClean="0"/>
              <a:t>Het gemeenschappelijk akkoord bevat alle aspecten van de beëindiging:</a:t>
            </a:r>
          </a:p>
          <a:p>
            <a:pPr lvl="2" eaLnBrk="1" hangingPunct="1">
              <a:buFont typeface="Wingdings 3" pitchFamily="18" charset="2"/>
              <a:buNone/>
            </a:pPr>
            <a:r>
              <a:rPr lang="nl-BE" altLang="nl-BE" sz="1800" smtClean="0"/>
              <a:t>stopzettingsdatum, vestiging, afrekening, quid met patiënten, …</a:t>
            </a:r>
          </a:p>
          <a:p>
            <a:pPr lvl="2" eaLnBrk="1" hangingPunct="1"/>
            <a:r>
              <a:rPr lang="nl-BE" altLang="nl-BE" smtClean="0"/>
              <a:t>Einde door opzeg</a:t>
            </a:r>
          </a:p>
          <a:p>
            <a:pPr lvl="2" eaLnBrk="1" hangingPunct="1">
              <a:buFont typeface="Wingdings 3" pitchFamily="18" charset="2"/>
              <a:buNone/>
            </a:pPr>
            <a:r>
              <a:rPr lang="nl-BE" altLang="nl-BE" sz="1800" smtClean="0"/>
              <a:t>Opzegtermijn ( duur, aanvang, …), gemotiveerd of niet </a:t>
            </a:r>
          </a:p>
          <a:p>
            <a:pPr lvl="2" eaLnBrk="1" hangingPunct="1"/>
            <a:r>
              <a:rPr lang="nl-BE" altLang="nl-BE" smtClean="0"/>
              <a:t>Einde door uitsluiting</a:t>
            </a:r>
          </a:p>
          <a:p>
            <a:pPr lvl="2" eaLnBrk="1" hangingPunct="1">
              <a:buFont typeface="Wingdings 3" pitchFamily="18" charset="2"/>
              <a:buNone/>
            </a:pPr>
            <a:r>
              <a:rPr lang="nl-BE" altLang="nl-BE" sz="1800" smtClean="0"/>
              <a:t>Hoe wordt ertoe beslist</a:t>
            </a:r>
          </a:p>
          <a:p>
            <a:pPr lvl="2" eaLnBrk="1" hangingPunct="1"/>
            <a:r>
              <a:rPr lang="nl-BE" altLang="nl-BE" smtClean="0"/>
              <a:t>Einde van rechtswege</a:t>
            </a:r>
          </a:p>
          <a:p>
            <a:pPr lvl="2" eaLnBrk="1" hangingPunct="1">
              <a:buFont typeface="Wingdings 3" pitchFamily="18" charset="2"/>
              <a:buNone/>
            </a:pPr>
            <a:r>
              <a:rPr lang="nl-BE" altLang="nl-BE" sz="1800" smtClean="0"/>
              <a:t>Door overlijden, door langdurige arbeidsongeschiktheid (vb. 2 jaar), door</a:t>
            </a:r>
          </a:p>
          <a:p>
            <a:pPr lvl="2" eaLnBrk="1" hangingPunct="1">
              <a:buFont typeface="Wingdings 3" pitchFamily="18" charset="2"/>
              <a:buNone/>
            </a:pPr>
            <a:r>
              <a:rPr lang="nl-BE" altLang="nl-BE" sz="1800" smtClean="0"/>
              <a:t>pensionering, …</a:t>
            </a:r>
          </a:p>
          <a:p>
            <a:pPr lvl="2" eaLnBrk="1" hangingPunct="1">
              <a:buFont typeface="Wingdings 3" pitchFamily="18" charset="2"/>
              <a:buNone/>
            </a:pPr>
            <a:r>
              <a:rPr lang="nl-BE" altLang="nl-BE" sz="1800" smtClean="0"/>
              <a:t> </a:t>
            </a:r>
          </a:p>
          <a:p>
            <a:pPr lvl="1" eaLnBrk="1" hangingPunct="1">
              <a:buFont typeface="Wingdings 3" pitchFamily="18" charset="2"/>
              <a:buNone/>
            </a:pPr>
            <a:endParaRPr lang="nl-BE" altLang="nl-BE" smtClean="0"/>
          </a:p>
          <a:p>
            <a:pPr lvl="1" eaLnBrk="1" hangingPunct="1">
              <a:buFont typeface="Wingdings 3" pitchFamily="18" charset="2"/>
              <a:buNone/>
            </a:pPr>
            <a:endParaRPr lang="nl-BE" altLang="nl-BE" smtClean="0"/>
          </a:p>
        </p:txBody>
      </p:sp>
      <p:sp>
        <p:nvSpPr>
          <p:cNvPr id="17413" name="Tijdelijke aanduiding voor dianummer 5"/>
          <p:cNvSpPr>
            <a:spLocks noGrp="1"/>
          </p:cNvSpPr>
          <p:nvPr>
            <p:ph type="sldNum" sz="quarter" idx="12"/>
          </p:nvPr>
        </p:nvSpPr>
        <p:spPr bwMode="auto">
          <a:noFill/>
          <a:ln>
            <a:miter lim="800000"/>
            <a:headEnd/>
            <a:tailEnd/>
          </a:ln>
        </p:spPr>
        <p:txBody>
          <a:bodyPr/>
          <a:lstStyle/>
          <a:p>
            <a:fld id="{7CC1FDD6-E4C2-4CC9-9856-C8F052992752}" type="slidenum">
              <a:rPr lang="nl-BE" altLang="nl-BE"/>
              <a:pPr/>
              <a:t>8</a:t>
            </a:fld>
            <a:endParaRPr lang="nl-BE" altLang="nl-BE"/>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el 1"/>
          <p:cNvSpPr>
            <a:spLocks noGrp="1"/>
          </p:cNvSpPr>
          <p:nvPr>
            <p:ph type="title"/>
          </p:nvPr>
        </p:nvSpPr>
        <p:spPr/>
        <p:txBody>
          <a:bodyPr/>
          <a:lstStyle/>
          <a:p>
            <a:pPr eaLnBrk="1" hangingPunct="1"/>
            <a:r>
              <a:rPr lang="nl-BE" altLang="nl-BE" smtClean="0"/>
              <a:t>Samenwerken juridisch bekeken </a:t>
            </a:r>
            <a:br>
              <a:rPr lang="nl-BE" altLang="nl-BE" smtClean="0"/>
            </a:br>
            <a:r>
              <a:rPr lang="nl-BE" altLang="nl-BE" sz="2700" smtClean="0"/>
              <a:t>Inhoudelijke bepalingen</a:t>
            </a:r>
          </a:p>
        </p:txBody>
      </p:sp>
      <p:sp>
        <p:nvSpPr>
          <p:cNvPr id="17411" name="Tijdelijke aanduiding voor voettekst 3"/>
          <p:cNvSpPr>
            <a:spLocks noGrp="1"/>
          </p:cNvSpPr>
          <p:nvPr>
            <p:ph type="ftr" sz="quarter" idx="11"/>
          </p:nvPr>
        </p:nvSpPr>
        <p:spPr bwMode="auto">
          <a:xfrm>
            <a:off x="2898775" y="6356350"/>
            <a:ext cx="3760788" cy="365125"/>
          </a:xfrm>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nl-NL" smtClean="0"/>
              <a:t>Rita </a:t>
            </a:r>
            <a:r>
              <a:rPr lang="nl-NL" err="1" smtClean="0"/>
              <a:t>Cuypers</a:t>
            </a:r>
            <a:r>
              <a:rPr lang="nl-NL" smtClean="0"/>
              <a:t> – </a:t>
            </a:r>
            <a:r>
              <a:rPr lang="nl-NL" err="1" smtClean="0"/>
              <a:t>Elewijt</a:t>
            </a:r>
            <a:r>
              <a:rPr lang="nl-NL" smtClean="0"/>
              <a:t> Center, </a:t>
            </a:r>
            <a:r>
              <a:rPr lang="nl-NL" err="1" smtClean="0"/>
              <a:t>Elewijt-Zemst</a:t>
            </a:r>
            <a:endParaRPr lang="nl-BE" smtClean="0"/>
          </a:p>
        </p:txBody>
      </p:sp>
      <p:sp>
        <p:nvSpPr>
          <p:cNvPr id="18436" name="Tijdelijke aanduiding voor inhoud 2"/>
          <p:cNvSpPr>
            <a:spLocks noGrp="1"/>
          </p:cNvSpPr>
          <p:nvPr>
            <p:ph sz="quarter" idx="1"/>
          </p:nvPr>
        </p:nvSpPr>
        <p:spPr>
          <a:xfrm>
            <a:off x="457200" y="1219200"/>
            <a:ext cx="8229600" cy="4937125"/>
          </a:xfrm>
        </p:spPr>
        <p:txBody>
          <a:bodyPr/>
          <a:lstStyle/>
          <a:p>
            <a:pPr lvl="1" eaLnBrk="1" hangingPunct="1"/>
            <a:r>
              <a:rPr lang="nl-BE" altLang="nl-BE" smtClean="0"/>
              <a:t>Gevolgen van beëindiging</a:t>
            </a:r>
          </a:p>
          <a:p>
            <a:pPr lvl="2" eaLnBrk="1" hangingPunct="1"/>
            <a:r>
              <a:rPr lang="nl-BE" altLang="nl-BE" smtClean="0"/>
              <a:t>Vestiging?</a:t>
            </a:r>
          </a:p>
          <a:p>
            <a:pPr lvl="2" eaLnBrk="1" hangingPunct="1">
              <a:buFont typeface="Wingdings 3" pitchFamily="18" charset="2"/>
              <a:buNone/>
            </a:pPr>
            <a:r>
              <a:rPr lang="nl-BE" altLang="nl-BE" sz="1800" smtClean="0"/>
              <a:t>Vestigingsverbod is slechts geldig indien het beperkt is in</a:t>
            </a:r>
          </a:p>
          <a:p>
            <a:pPr lvl="2" eaLnBrk="1" hangingPunct="1">
              <a:buFont typeface="Wingdings 3" pitchFamily="18" charset="2"/>
              <a:buNone/>
            </a:pPr>
            <a:r>
              <a:rPr lang="nl-BE" altLang="nl-BE" sz="1800" smtClean="0"/>
              <a:t>tijd en ruimte </a:t>
            </a:r>
            <a:endParaRPr lang="nl-BE" altLang="nl-BE" smtClean="0"/>
          </a:p>
          <a:p>
            <a:pPr lvl="2" eaLnBrk="1" hangingPunct="1"/>
            <a:r>
              <a:rPr lang="nl-BE" altLang="nl-BE" smtClean="0"/>
              <a:t>Uitstapvergoeding?</a:t>
            </a:r>
            <a:endParaRPr lang="nl-BE" altLang="nl-BE" sz="1800" smtClean="0"/>
          </a:p>
          <a:p>
            <a:pPr lvl="2" eaLnBrk="1" hangingPunct="1"/>
            <a:r>
              <a:rPr lang="nl-BE" altLang="nl-BE" smtClean="0"/>
              <a:t>Dossiers?</a:t>
            </a:r>
          </a:p>
          <a:p>
            <a:pPr lvl="2" eaLnBrk="1" hangingPunct="1"/>
            <a:r>
              <a:rPr lang="nl-BE" altLang="nl-BE" smtClean="0"/>
              <a:t>Telefoonnummer?</a:t>
            </a:r>
          </a:p>
          <a:p>
            <a:pPr lvl="2" eaLnBrk="1" hangingPunct="1"/>
            <a:r>
              <a:rPr lang="nl-BE" altLang="nl-BE" smtClean="0"/>
              <a:t>Praktijkadres?</a:t>
            </a:r>
          </a:p>
          <a:p>
            <a:pPr lvl="2" eaLnBrk="1" hangingPunct="1"/>
            <a:endParaRPr lang="nl-BE" altLang="nl-BE" smtClean="0"/>
          </a:p>
          <a:p>
            <a:pPr lvl="2" eaLnBrk="1" hangingPunct="1"/>
            <a:endParaRPr lang="nl-BE" altLang="nl-BE" smtClean="0"/>
          </a:p>
          <a:p>
            <a:pPr lvl="2" eaLnBrk="1" hangingPunct="1"/>
            <a:endParaRPr lang="nl-BE" altLang="nl-BE" smtClean="0"/>
          </a:p>
          <a:p>
            <a:pPr lvl="2" eaLnBrk="1" hangingPunct="1">
              <a:buFont typeface="Wingdings 3" pitchFamily="18" charset="2"/>
              <a:buNone/>
            </a:pPr>
            <a:endParaRPr lang="nl-BE" altLang="nl-BE" sz="1800" smtClean="0"/>
          </a:p>
        </p:txBody>
      </p:sp>
      <p:sp>
        <p:nvSpPr>
          <p:cNvPr id="18437" name="Tijdelijke aanduiding voor dianummer 5"/>
          <p:cNvSpPr>
            <a:spLocks noGrp="1"/>
          </p:cNvSpPr>
          <p:nvPr>
            <p:ph type="sldNum" sz="quarter" idx="12"/>
          </p:nvPr>
        </p:nvSpPr>
        <p:spPr bwMode="auto">
          <a:noFill/>
          <a:ln>
            <a:miter lim="800000"/>
            <a:headEnd/>
            <a:tailEnd/>
          </a:ln>
        </p:spPr>
        <p:txBody>
          <a:bodyPr/>
          <a:lstStyle/>
          <a:p>
            <a:fld id="{D608FE39-69D3-45A2-90FE-3B5F6CC0C41A}" type="slidenum">
              <a:rPr lang="nl-BE" altLang="nl-BE"/>
              <a:pPr/>
              <a:t>9</a:t>
            </a:fld>
            <a:endParaRPr lang="nl-BE" altLang="nl-BE"/>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orsprong">
  <a:themeElements>
    <a:clrScheme name="Concour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orsprong">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orsprong">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Origin</Template>
  <TotalTime>666</TotalTime>
  <Words>1707</Words>
  <Application>Microsoft Office PowerPoint</Application>
  <PresentationFormat>Diavoorstelling (4:3)</PresentationFormat>
  <Paragraphs>451</Paragraphs>
  <Slides>47</Slides>
  <Notes>1</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47</vt:i4>
      </vt:variant>
    </vt:vector>
  </HeadingPairs>
  <TitlesOfParts>
    <vt:vector size="56" baseType="lpstr">
      <vt:lpstr>Arial</vt:lpstr>
      <vt:lpstr>Bookman Old Style</vt:lpstr>
      <vt:lpstr>Gill Sans MT</vt:lpstr>
      <vt:lpstr>Wingdings 3</vt:lpstr>
      <vt:lpstr>Wingdings</vt:lpstr>
      <vt:lpstr>Calibri</vt:lpstr>
      <vt:lpstr>Arial Black</vt:lpstr>
      <vt:lpstr>Times New Roman</vt:lpstr>
      <vt:lpstr>Oorsprong</vt:lpstr>
      <vt:lpstr> Instappen in een associatie </vt:lpstr>
      <vt:lpstr>Inleiding: waarom samenwerken?</vt:lpstr>
      <vt:lpstr>Overzicht</vt:lpstr>
      <vt:lpstr>Doel van de samenwerking Visie</vt:lpstr>
      <vt:lpstr>Samenwerken juridisch bekeken Vorm</vt:lpstr>
      <vt:lpstr>Samenwerken juridisch bekeken  Vorm</vt:lpstr>
      <vt:lpstr>Samenwerken juridisch bekeken  Inhoudelijke bepalingen</vt:lpstr>
      <vt:lpstr>Samenwerken juridisch bekeken  Inhoudelijke bepalingen</vt:lpstr>
      <vt:lpstr>Samenwerken juridisch bekeken  Inhoudelijke bepalingen</vt:lpstr>
      <vt:lpstr>Samenwerken juridisch bekeken  Inhoudelijke bepalingen</vt:lpstr>
      <vt:lpstr>Samenwerken juridisch bekeken  Inhoudelijke bepalingen</vt:lpstr>
      <vt:lpstr>Samenwerken juridisch bekeken  Inhoudelijke bepalingen</vt:lpstr>
      <vt:lpstr>Samenwerken juridisch bekeken  Inhoudelijke bepalingen</vt:lpstr>
      <vt:lpstr>Samenwerken juridisch bekeken  Inhoudelijke bepalingen</vt:lpstr>
      <vt:lpstr>Samenwerken juridisch bekeken  Inhoudelijke bepalingen</vt:lpstr>
      <vt:lpstr>      Succesfactoren Tien kritische succesfactoren voor een geslaagde samenwerking</vt:lpstr>
      <vt:lpstr> Succesfactoren 1. Affectio societatis </vt:lpstr>
      <vt:lpstr> Succesfactoren 2. Gemeenschappelijke missie/visie/doel</vt:lpstr>
      <vt:lpstr>Dia 19</vt:lpstr>
      <vt:lpstr>              Succesfactoren  3. Uzelf en uw associés kennen</vt:lpstr>
      <vt:lpstr> </vt:lpstr>
      <vt:lpstr>Dia 22</vt:lpstr>
      <vt:lpstr>Dia 23</vt:lpstr>
      <vt:lpstr>Dia 24</vt:lpstr>
      <vt:lpstr>Dia 25</vt:lpstr>
      <vt:lpstr>Dia 26</vt:lpstr>
      <vt:lpstr>Dia 27</vt:lpstr>
      <vt:lpstr>Dia 28</vt:lpstr>
      <vt:lpstr>4. Gelijkwaardigheid</vt:lpstr>
      <vt:lpstr>Dia 30</vt:lpstr>
      <vt:lpstr>5. Communicatie en coördinatie </vt:lpstr>
      <vt:lpstr>Dia 32</vt:lpstr>
      <vt:lpstr>6. Overleg en besluitvorming</vt:lpstr>
      <vt:lpstr>7. Transparantie</vt:lpstr>
      <vt:lpstr>8. Conflicten zo snel mogelijk oplossen</vt:lpstr>
      <vt:lpstr>Dia 36</vt:lpstr>
      <vt:lpstr>Dia 37</vt:lpstr>
      <vt:lpstr>9. Duidelijke, geschreven en voorafbepaalde regels over:</vt:lpstr>
      <vt:lpstr>10. Stopzetting als het niet anders kan</vt:lpstr>
      <vt:lpstr>Gezamenlijke aankoop/huur van een praktijkgebouw</vt:lpstr>
      <vt:lpstr>Gezamenlijke aankoop/huur van een praktijkgebouw</vt:lpstr>
      <vt:lpstr>Gezamenlijke aankoop/huur van een praktijkgebouw</vt:lpstr>
      <vt:lpstr>Gezamenlijke aankoop/huur van een praktijkgebouw</vt:lpstr>
      <vt:lpstr>Gezamenlijke aankoop/huur van een praktijkgebouw</vt:lpstr>
      <vt:lpstr>Gezamenlijke aankoop/huur van een praktijkgebouw</vt:lpstr>
      <vt:lpstr>Gezamenlijke aankoop/huur van een praktijkgebouw</vt:lpstr>
      <vt:lpstr>Gezamenlijke aankoop/huur van een praktijkgebouw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Vroedvrouwen en samenwerking</dc:title>
  <dc:creator>asgb</dc:creator>
  <cp:lastModifiedBy>ASGB</cp:lastModifiedBy>
  <cp:revision>59</cp:revision>
  <dcterms:created xsi:type="dcterms:W3CDTF">2011-08-23T08:34:38Z</dcterms:created>
  <dcterms:modified xsi:type="dcterms:W3CDTF">2018-01-30T09:44:53Z</dcterms:modified>
</cp:coreProperties>
</file>