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2" r:id="rId1"/>
  </p:sldMasterIdLst>
  <p:notesMasterIdLst>
    <p:notesMasterId r:id="rId13"/>
  </p:notesMasterIdLst>
  <p:handoutMasterIdLst>
    <p:handoutMasterId r:id="rId14"/>
  </p:handoutMasterIdLst>
  <p:sldIdLst>
    <p:sldId id="308" r:id="rId2"/>
    <p:sldId id="313" r:id="rId3"/>
    <p:sldId id="277" r:id="rId4"/>
    <p:sldId id="278" r:id="rId5"/>
    <p:sldId id="279" r:id="rId6"/>
    <p:sldId id="315" r:id="rId7"/>
    <p:sldId id="311" r:id="rId8"/>
    <p:sldId id="280" r:id="rId9"/>
    <p:sldId id="312" r:id="rId10"/>
    <p:sldId id="283" r:id="rId11"/>
    <p:sldId id="317" r:id="rId12"/>
  </p:sldIdLst>
  <p:sldSz cx="9144000" cy="6858000" type="screen4x3"/>
  <p:notesSz cx="6881813" cy="10015538"/>
  <p:defaultTextStyle>
    <a:defPPr>
      <a:defRPr lang="nl-NL"/>
    </a:defPPr>
    <a:lvl1pPr algn="l" rtl="0" eaLnBrk="0" fontAlgn="base" hangingPunct="0">
      <a:spcBef>
        <a:spcPct val="0"/>
      </a:spcBef>
      <a:spcAft>
        <a:spcPct val="0"/>
      </a:spcAft>
      <a:defRPr kern="1200">
        <a:solidFill>
          <a:schemeClr val="tx1"/>
        </a:solidFill>
        <a:latin typeface="Times New Roman" pitchFamily="18" charset="0"/>
        <a:ea typeface="+mn-ea"/>
        <a:cs typeface="Arial" charset="0"/>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Arial" charset="0"/>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Arial" charset="0"/>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Arial" charset="0"/>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1004B"/>
    <a:srgbClr val="0000CC"/>
    <a:srgbClr val="000000"/>
    <a:srgbClr val="CCECFF"/>
    <a:srgbClr val="99CCFF"/>
    <a:srgbClr val="99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56" autoAdjust="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0" d="100"/>
          <a:sy n="80" d="100"/>
        </p:scale>
        <p:origin x="-4020" y="-102"/>
      </p:cViewPr>
      <p:guideLst>
        <p:guide orient="horz" pos="3154"/>
        <p:guide pos="216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2913" cy="501650"/>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7171" name="Rectangle 3"/>
          <p:cNvSpPr>
            <a:spLocks noGrp="1" noChangeArrowheads="1"/>
          </p:cNvSpPr>
          <p:nvPr>
            <p:ph type="dt" sz="quarter" idx="1"/>
          </p:nvPr>
        </p:nvSpPr>
        <p:spPr bwMode="auto">
          <a:xfrm>
            <a:off x="3898900" y="0"/>
            <a:ext cx="2982913" cy="501650"/>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lgn="r" eaLnBrk="1" hangingPunct="1">
              <a:defRPr sz="1200">
                <a:latin typeface="Times New Roman" charset="0"/>
                <a:cs typeface="+mn-cs"/>
              </a:defRPr>
            </a:lvl1pPr>
          </a:lstStyle>
          <a:p>
            <a:pPr>
              <a:defRPr/>
            </a:pPr>
            <a:endParaRPr lang="nl-NL"/>
          </a:p>
          <a:p>
            <a:pPr>
              <a:defRPr/>
            </a:pPr>
            <a:endParaRPr lang="nl-NL"/>
          </a:p>
        </p:txBody>
      </p:sp>
      <p:sp>
        <p:nvSpPr>
          <p:cNvPr id="7172" name="Rectangle 4"/>
          <p:cNvSpPr>
            <a:spLocks noGrp="1" noChangeArrowheads="1"/>
          </p:cNvSpPr>
          <p:nvPr>
            <p:ph type="ftr" sz="quarter" idx="2"/>
          </p:nvPr>
        </p:nvSpPr>
        <p:spPr bwMode="auto">
          <a:xfrm>
            <a:off x="0" y="9513888"/>
            <a:ext cx="2982913" cy="501650"/>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7173" name="Rectangle 5"/>
          <p:cNvSpPr>
            <a:spLocks noGrp="1" noChangeArrowheads="1"/>
          </p:cNvSpPr>
          <p:nvPr>
            <p:ph type="sldNum" sz="quarter" idx="3"/>
          </p:nvPr>
        </p:nvSpPr>
        <p:spPr bwMode="auto">
          <a:xfrm>
            <a:off x="3898900" y="9513888"/>
            <a:ext cx="2982913" cy="501650"/>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lgn="r" eaLnBrk="1" hangingPunct="1">
              <a:defRPr sz="1200" smtClean="0"/>
            </a:lvl1pPr>
          </a:lstStyle>
          <a:p>
            <a:pPr>
              <a:defRPr/>
            </a:pPr>
            <a:fld id="{72CC6700-F1F8-4AB4-AF8F-ECC46BC4B1C9}" type="slidenum">
              <a:rPr lang="nl-NL" altLang="nl-BE"/>
              <a:pPr>
                <a:defRPr/>
              </a:pPr>
              <a:t>‹nr.›</a:t>
            </a:fld>
            <a:endParaRPr lang="nl-NL" altLang="nl-B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82913" cy="501650"/>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3075" name="Rectangle 3"/>
          <p:cNvSpPr>
            <a:spLocks noGrp="1" noChangeArrowheads="1"/>
          </p:cNvSpPr>
          <p:nvPr>
            <p:ph type="dt" idx="1"/>
          </p:nvPr>
        </p:nvSpPr>
        <p:spPr bwMode="auto">
          <a:xfrm>
            <a:off x="3898900" y="0"/>
            <a:ext cx="2982913" cy="501650"/>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lgn="r" eaLnBrk="1" hangingPunct="1">
              <a:defRPr sz="1200">
                <a:latin typeface="Times New Roman" charset="0"/>
                <a:cs typeface="+mn-cs"/>
              </a:defRPr>
            </a:lvl1pPr>
          </a:lstStyle>
          <a:p>
            <a:pPr>
              <a:defRPr/>
            </a:pPr>
            <a:endParaRPr lang="nl-NL"/>
          </a:p>
        </p:txBody>
      </p:sp>
      <p:sp>
        <p:nvSpPr>
          <p:cNvPr id="19460" name="Rectangle 4"/>
          <p:cNvSpPr>
            <a:spLocks noGrp="1" noRot="1" noChangeAspect="1" noChangeArrowheads="1" noTextEdit="1"/>
          </p:cNvSpPr>
          <p:nvPr>
            <p:ph type="sldImg" idx="2"/>
          </p:nvPr>
        </p:nvSpPr>
        <p:spPr bwMode="auto">
          <a:xfrm>
            <a:off x="936625" y="750888"/>
            <a:ext cx="5008563" cy="37560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7575" y="4757738"/>
            <a:ext cx="5046663" cy="4506912"/>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3078" name="Rectangle 6"/>
          <p:cNvSpPr>
            <a:spLocks noGrp="1" noChangeArrowheads="1"/>
          </p:cNvSpPr>
          <p:nvPr>
            <p:ph type="ftr" sz="quarter" idx="4"/>
          </p:nvPr>
        </p:nvSpPr>
        <p:spPr bwMode="auto">
          <a:xfrm>
            <a:off x="0" y="9513888"/>
            <a:ext cx="2982913" cy="501650"/>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eaLnBrk="1" hangingPunct="1">
              <a:defRPr sz="1200">
                <a:latin typeface="Times New Roman" charset="0"/>
                <a:cs typeface="+mn-cs"/>
              </a:defRPr>
            </a:lvl1pPr>
          </a:lstStyle>
          <a:p>
            <a:pPr>
              <a:defRPr/>
            </a:pPr>
            <a:endParaRPr lang="nl-NL"/>
          </a:p>
        </p:txBody>
      </p:sp>
      <p:sp>
        <p:nvSpPr>
          <p:cNvPr id="3079" name="Rectangle 7"/>
          <p:cNvSpPr>
            <a:spLocks noGrp="1" noChangeArrowheads="1"/>
          </p:cNvSpPr>
          <p:nvPr>
            <p:ph type="sldNum" sz="quarter" idx="5"/>
          </p:nvPr>
        </p:nvSpPr>
        <p:spPr bwMode="auto">
          <a:xfrm>
            <a:off x="3898900" y="9513888"/>
            <a:ext cx="2982913" cy="501650"/>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lgn="r" eaLnBrk="1" hangingPunct="1">
              <a:defRPr sz="1200" smtClean="0"/>
            </a:lvl1pPr>
          </a:lstStyle>
          <a:p>
            <a:pPr>
              <a:defRPr/>
            </a:pPr>
            <a:fld id="{56566CC1-1571-432F-8E9F-C5718F9D9EF8}" type="slidenum">
              <a:rPr lang="nl-NL" altLang="nl-BE"/>
              <a:pPr>
                <a:defRPr/>
              </a:pPr>
              <a:t>‹nr.›</a:t>
            </a:fld>
            <a:endParaRPr lang="nl-NL" alt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jdelijke aanduiding voor dia-afbeelding 1"/>
          <p:cNvSpPr>
            <a:spLocks noGrp="1" noRot="1" noChangeAspect="1" noTextEdit="1"/>
          </p:cNvSpPr>
          <p:nvPr>
            <p:ph type="sldImg"/>
          </p:nvPr>
        </p:nvSpPr>
        <p:spPr>
          <a:ln/>
        </p:spPr>
      </p:sp>
      <p:sp>
        <p:nvSpPr>
          <p:cNvPr id="20483" name="Tijdelijke aanduiding voor notities 2"/>
          <p:cNvSpPr>
            <a:spLocks noGrp="1"/>
          </p:cNvSpPr>
          <p:nvPr>
            <p:ph type="body" idx="1"/>
          </p:nvPr>
        </p:nvSpPr>
        <p:spPr>
          <a:noFill/>
          <a:ln/>
        </p:spPr>
        <p:txBody>
          <a:bodyPr/>
          <a:lstStyle/>
          <a:p>
            <a:endParaRPr lang="nl-BE" altLang="nl-BE" smtClean="0">
              <a:latin typeface="Times New Roman" pitchFamily="18" charset="0"/>
            </a:endParaRPr>
          </a:p>
        </p:txBody>
      </p:sp>
      <p:sp>
        <p:nvSpPr>
          <p:cNvPr id="20484" name="Tijdelijke aanduiding voor dianummer 3"/>
          <p:cNvSpPr>
            <a:spLocks noGrp="1"/>
          </p:cNvSpPr>
          <p:nvPr>
            <p:ph type="sldNum" sz="quarter" idx="5"/>
          </p:nvPr>
        </p:nvSpPr>
        <p:spPr>
          <a:noFill/>
        </p:spPr>
        <p:txBody>
          <a:bodyPr/>
          <a:lstStyle/>
          <a:p>
            <a:fld id="{2D9B316D-FAA6-45D4-8551-54CBFC59F61E}" type="slidenum">
              <a:rPr lang="nl-NL" altLang="nl-BE"/>
              <a:pPr/>
              <a:t>1</a:t>
            </a:fld>
            <a:endParaRPr lang="nl-NL"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hthoek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hthoek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hthoek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hte verbindingslijn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1" name="Rechte verbindingslijn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2" name="Rechte verbindingslijn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3" name="Rechte verbindingslijn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4" name="Rechte verbindingslijn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5" name="Rechte verbindingslijn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6" name="Rechthoek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Ova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Ova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Ova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el 7"/>
          <p:cNvSpPr>
            <a:spLocks noGrp="1"/>
          </p:cNvSpPr>
          <p:nvPr>
            <p:ph type="ctrTitle"/>
          </p:nvPr>
        </p:nvSpPr>
        <p:spPr>
          <a:xfrm>
            <a:off x="2286000" y="3124200"/>
            <a:ext cx="6172200" cy="1894362"/>
          </a:xfrm>
        </p:spPr>
        <p:txBody>
          <a:bodyPr/>
          <a:lstStyle>
            <a:lvl1pPr>
              <a:defRPr b="1"/>
            </a:lvl1pPr>
          </a:lstStyle>
          <a:p>
            <a:r>
              <a:rPr lang="nl-NL" smtClean="0"/>
              <a:t>Klik om de stijl te bewerken</a:t>
            </a:r>
            <a:endParaRPr lang="en-US"/>
          </a:p>
        </p:txBody>
      </p:sp>
      <p:sp>
        <p:nvSpPr>
          <p:cNvPr id="9" name="O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het opmaakprofiel van de modelondertitel te bewerken</a:t>
            </a:r>
            <a:endParaRPr lang="en-US"/>
          </a:p>
        </p:txBody>
      </p:sp>
      <p:sp>
        <p:nvSpPr>
          <p:cNvPr id="22" name="Tijdelijke aanduiding voor datum 27"/>
          <p:cNvSpPr>
            <a:spLocks noGrp="1"/>
          </p:cNvSpPr>
          <p:nvPr>
            <p:ph type="dt" sz="half" idx="10"/>
          </p:nvPr>
        </p:nvSpPr>
        <p:spPr bwMode="auto">
          <a:xfrm rot="5400000">
            <a:off x="7764463" y="1174750"/>
            <a:ext cx="2286000" cy="381000"/>
          </a:xfrm>
        </p:spPr>
        <p:txBody>
          <a:bodyPr/>
          <a:lstStyle>
            <a:lvl1pPr>
              <a:defRPr/>
            </a:lvl1pPr>
          </a:lstStyle>
          <a:p>
            <a:pPr>
              <a:defRPr/>
            </a:pPr>
            <a:endParaRPr lang="nl-NL"/>
          </a:p>
        </p:txBody>
      </p:sp>
      <p:sp>
        <p:nvSpPr>
          <p:cNvPr id="23" name="Tijdelijke aanduiding voor voettekst 16"/>
          <p:cNvSpPr>
            <a:spLocks noGrp="1"/>
          </p:cNvSpPr>
          <p:nvPr>
            <p:ph type="ftr" sz="quarter" idx="11"/>
          </p:nvPr>
        </p:nvSpPr>
        <p:spPr bwMode="auto">
          <a:xfrm rot="5400000">
            <a:off x="7077076" y="4181475"/>
            <a:ext cx="3657600" cy="384175"/>
          </a:xfrm>
        </p:spPr>
        <p:txBody>
          <a:bodyPr/>
          <a:lstStyle>
            <a:lvl1pPr>
              <a:defRPr/>
            </a:lvl1pPr>
          </a:lstStyle>
          <a:p>
            <a:pPr>
              <a:defRPr/>
            </a:pPr>
            <a:endParaRPr lang="nl-NL"/>
          </a:p>
        </p:txBody>
      </p:sp>
      <p:sp>
        <p:nvSpPr>
          <p:cNvPr id="24" name="Tijdelijke aanduiding voor dianummer 28"/>
          <p:cNvSpPr>
            <a:spLocks noGrp="1"/>
          </p:cNvSpPr>
          <p:nvPr>
            <p:ph type="sldNum" sz="quarter" idx="12"/>
          </p:nvPr>
        </p:nvSpPr>
        <p:spPr bwMode="auto">
          <a:xfrm>
            <a:off x="1325563" y="4929188"/>
            <a:ext cx="609600" cy="517525"/>
          </a:xfrm>
        </p:spPr>
        <p:txBody>
          <a:bodyPr/>
          <a:lstStyle>
            <a:lvl1pPr>
              <a:defRPr smtClean="0"/>
            </a:lvl1pPr>
          </a:lstStyle>
          <a:p>
            <a:pPr>
              <a:defRPr/>
            </a:pPr>
            <a:fld id="{38F4D7E3-7CB8-4256-A3A6-F461BC86C56E}" type="slidenum">
              <a:rPr lang="nl-NL" altLang="nl-BE"/>
              <a:pPr>
                <a:defRPr/>
              </a:pPr>
              <a:t>‹nr.›</a:t>
            </a:fld>
            <a:endParaRPr lang="nl-NL" altLang="nl-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NL"/>
          </a:p>
        </p:txBody>
      </p:sp>
      <p:sp>
        <p:nvSpPr>
          <p:cNvPr id="5" name="Tijdelijke aanduiding voor voettekst 2"/>
          <p:cNvSpPr>
            <a:spLocks noGrp="1"/>
          </p:cNvSpPr>
          <p:nvPr>
            <p:ph type="ftr" sz="quarter" idx="11"/>
          </p:nvPr>
        </p:nvSpPr>
        <p:spPr/>
        <p:txBody>
          <a:bodyPr/>
          <a:lstStyle>
            <a:lvl1pPr>
              <a:defRPr/>
            </a:lvl1pPr>
          </a:lstStyle>
          <a:p>
            <a:pPr>
              <a:defRPr/>
            </a:pPr>
            <a:endParaRPr lang="nl-NL"/>
          </a:p>
        </p:txBody>
      </p:sp>
      <p:sp>
        <p:nvSpPr>
          <p:cNvPr id="6" name="Tijdelijke aanduiding voor dianummer 22"/>
          <p:cNvSpPr>
            <a:spLocks noGrp="1"/>
          </p:cNvSpPr>
          <p:nvPr>
            <p:ph type="sldNum" sz="quarter" idx="12"/>
          </p:nvPr>
        </p:nvSpPr>
        <p:spPr/>
        <p:txBody>
          <a:bodyPr/>
          <a:lstStyle>
            <a:lvl1pPr>
              <a:defRPr/>
            </a:lvl1pPr>
          </a:lstStyle>
          <a:p>
            <a:pPr>
              <a:defRPr/>
            </a:pPr>
            <a:fld id="{1978E391-A7F8-4107-9A9F-E30D1DAEF9B7}" type="slidenum">
              <a:rPr lang="nl-NL" altLang="nl-BE"/>
              <a:pPr>
                <a:defRPr/>
              </a:pPr>
              <a:t>‹nr.›</a:t>
            </a:fld>
            <a:endParaRPr lang="nl-NL" alt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9"/>
            <a:ext cx="1676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NL"/>
          </a:p>
        </p:txBody>
      </p:sp>
      <p:sp>
        <p:nvSpPr>
          <p:cNvPr id="5" name="Tijdelijke aanduiding voor voettekst 2"/>
          <p:cNvSpPr>
            <a:spLocks noGrp="1"/>
          </p:cNvSpPr>
          <p:nvPr>
            <p:ph type="ftr" sz="quarter" idx="11"/>
          </p:nvPr>
        </p:nvSpPr>
        <p:spPr/>
        <p:txBody>
          <a:bodyPr/>
          <a:lstStyle>
            <a:lvl1pPr>
              <a:defRPr/>
            </a:lvl1pPr>
          </a:lstStyle>
          <a:p>
            <a:pPr>
              <a:defRPr/>
            </a:pPr>
            <a:endParaRPr lang="nl-NL"/>
          </a:p>
        </p:txBody>
      </p:sp>
      <p:sp>
        <p:nvSpPr>
          <p:cNvPr id="6" name="Tijdelijke aanduiding voor dianummer 22"/>
          <p:cNvSpPr>
            <a:spLocks noGrp="1"/>
          </p:cNvSpPr>
          <p:nvPr>
            <p:ph type="sldNum" sz="quarter" idx="12"/>
          </p:nvPr>
        </p:nvSpPr>
        <p:spPr/>
        <p:txBody>
          <a:bodyPr/>
          <a:lstStyle>
            <a:lvl1pPr>
              <a:defRPr/>
            </a:lvl1pPr>
          </a:lstStyle>
          <a:p>
            <a:pPr>
              <a:defRPr/>
            </a:pPr>
            <a:fld id="{2F1AC6E1-1A3E-4249-96F1-E59381C34557}" type="slidenum">
              <a:rPr lang="nl-NL" altLang="nl-BE"/>
              <a:pPr>
                <a:defRPr/>
              </a:pPr>
              <a:t>‹nr.›</a:t>
            </a:fld>
            <a:endParaRPr lang="nl-NL" alt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8" name="Tijdelijke aanduiding voor inhoud 7"/>
          <p:cNvSpPr>
            <a:spLocks noGrp="1"/>
          </p:cNvSpPr>
          <p:nvPr>
            <p:ph sz="quarter" idx="1"/>
          </p:nvPr>
        </p:nvSpPr>
        <p:spPr>
          <a:xfrm>
            <a:off x="457200" y="1600200"/>
            <a:ext cx="7467600" cy="487375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6"/>
          <p:cNvSpPr>
            <a:spLocks noGrp="1"/>
          </p:cNvSpPr>
          <p:nvPr>
            <p:ph type="dt" sz="half" idx="10"/>
          </p:nvPr>
        </p:nvSpPr>
        <p:spPr/>
        <p:txBody>
          <a:bodyPr rtlCol="0"/>
          <a:lstStyle>
            <a:lvl1pPr>
              <a:defRPr/>
            </a:lvl1pPr>
          </a:lstStyle>
          <a:p>
            <a:pPr>
              <a:defRPr/>
            </a:pPr>
            <a:endParaRPr lang="nl-NL"/>
          </a:p>
        </p:txBody>
      </p:sp>
      <p:sp>
        <p:nvSpPr>
          <p:cNvPr id="5" name="Tijdelijke aanduiding voor dianummer 8"/>
          <p:cNvSpPr>
            <a:spLocks noGrp="1"/>
          </p:cNvSpPr>
          <p:nvPr>
            <p:ph type="sldNum" sz="quarter" idx="11"/>
          </p:nvPr>
        </p:nvSpPr>
        <p:spPr/>
        <p:txBody>
          <a:bodyPr/>
          <a:lstStyle>
            <a:lvl1pPr>
              <a:defRPr smtClean="0"/>
            </a:lvl1pPr>
          </a:lstStyle>
          <a:p>
            <a:pPr>
              <a:defRPr/>
            </a:pPr>
            <a:fld id="{27593F9A-4054-4047-8BBA-55BDB26C6032}" type="slidenum">
              <a:rPr lang="nl-NL" altLang="nl-BE"/>
              <a:pPr>
                <a:defRPr/>
              </a:pPr>
              <a:t>‹nr.›</a:t>
            </a:fld>
            <a:endParaRPr lang="nl-NL" altLang="nl-BE"/>
          </a:p>
        </p:txBody>
      </p:sp>
      <p:sp>
        <p:nvSpPr>
          <p:cNvPr id="6" name="Tijdelijke aanduiding voor voettekst 9"/>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2"/>
        </a:solidFill>
        <a:effectLst/>
      </p:bgPr>
    </p:bg>
    <p:spTree>
      <p:nvGrpSpPr>
        <p:cNvPr id="1" name=""/>
        <p:cNvGrpSpPr/>
        <p:nvPr/>
      </p:nvGrpSpPr>
      <p:grpSpPr>
        <a:xfrm>
          <a:off x="0" y="0"/>
          <a:ext cx="0" cy="0"/>
          <a:chOff x="0" y="0"/>
          <a:chExt cx="0" cy="0"/>
        </a:xfrm>
      </p:grpSpPr>
      <p:sp>
        <p:nvSpPr>
          <p:cNvPr id="4" name="Rechthoek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hthoek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hthoek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hthoek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hte verbindingslijn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9" name="Rechte verbindingslijn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0" name="Rechte verbindingslijn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1" name="Rechte verbindingslijn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2" name="Rechte verbindingslijn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3" name="Rechthoek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Ova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Rechte verbindingslijn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lang="nl-NL" smtClean="0"/>
              <a:t>Klik om de stijl te bewerken</a:t>
            </a:r>
            <a:endParaRPr lang="en-US"/>
          </a:p>
        </p:txBody>
      </p:sp>
      <p:sp>
        <p:nvSpPr>
          <p:cNvPr id="3" name="Tijdelijke aanduiding voor tekst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20" name="Tijdelijke aanduiding voor datum 3"/>
          <p:cNvSpPr>
            <a:spLocks noGrp="1"/>
          </p:cNvSpPr>
          <p:nvPr>
            <p:ph type="dt" sz="half" idx="10"/>
          </p:nvPr>
        </p:nvSpPr>
        <p:spPr bwMode="auto">
          <a:xfrm rot="5400000">
            <a:off x="7762875" y="1169988"/>
            <a:ext cx="2286000" cy="381000"/>
          </a:xfrm>
        </p:spPr>
        <p:txBody>
          <a:bodyPr/>
          <a:lstStyle>
            <a:lvl1pPr>
              <a:defRPr/>
            </a:lvl1pPr>
          </a:lstStyle>
          <a:p>
            <a:pPr>
              <a:defRPr/>
            </a:pPr>
            <a:endParaRPr lang="nl-NL"/>
          </a:p>
        </p:txBody>
      </p:sp>
      <p:sp>
        <p:nvSpPr>
          <p:cNvPr id="21" name="Tijdelijke aanduiding voor voettekst 4"/>
          <p:cNvSpPr>
            <a:spLocks noGrp="1"/>
          </p:cNvSpPr>
          <p:nvPr>
            <p:ph type="ftr" sz="quarter" idx="11"/>
          </p:nvPr>
        </p:nvSpPr>
        <p:spPr bwMode="auto">
          <a:xfrm rot="5400000">
            <a:off x="7077076" y="4178300"/>
            <a:ext cx="3657600" cy="384175"/>
          </a:xfrm>
        </p:spPr>
        <p:txBody>
          <a:bodyPr/>
          <a:lstStyle>
            <a:lvl1pPr>
              <a:defRPr/>
            </a:lvl1pPr>
          </a:lstStyle>
          <a:p>
            <a:pPr>
              <a:defRPr/>
            </a:pPr>
            <a:endParaRPr lang="nl-NL"/>
          </a:p>
        </p:txBody>
      </p:sp>
      <p:sp>
        <p:nvSpPr>
          <p:cNvPr id="22" name="Tijdelijke aanduiding voor dianummer 5"/>
          <p:cNvSpPr>
            <a:spLocks noGrp="1"/>
          </p:cNvSpPr>
          <p:nvPr>
            <p:ph type="sldNum" sz="quarter" idx="12"/>
          </p:nvPr>
        </p:nvSpPr>
        <p:spPr bwMode="auto">
          <a:xfrm>
            <a:off x="1339850" y="4929188"/>
            <a:ext cx="609600" cy="517525"/>
          </a:xfrm>
        </p:spPr>
        <p:txBody>
          <a:bodyPr/>
          <a:lstStyle>
            <a:lvl1pPr>
              <a:defRPr smtClean="0"/>
            </a:lvl1pPr>
          </a:lstStyle>
          <a:p>
            <a:pPr>
              <a:defRPr/>
            </a:pPr>
            <a:fld id="{F91CC22D-1918-4C66-95E4-CBF5DE3896E9}" type="slidenum">
              <a:rPr lang="nl-NL" altLang="nl-BE"/>
              <a:pPr>
                <a:defRPr/>
              </a:pPr>
              <a:t>‹nr.›</a:t>
            </a:fld>
            <a:endParaRPr lang="nl-NL" alt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9" name="Tijdelijke aanduiding voor inhoud 8"/>
          <p:cNvSpPr>
            <a:spLocks noGrp="1"/>
          </p:cNvSpPr>
          <p:nvPr>
            <p:ph sz="quarter" idx="1"/>
          </p:nvPr>
        </p:nvSpPr>
        <p:spPr>
          <a:xfrm>
            <a:off x="457200"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1" name="Tijdelijke aanduiding voor inhoud 10"/>
          <p:cNvSpPr>
            <a:spLocks noGrp="1"/>
          </p:cNvSpPr>
          <p:nvPr>
            <p:ph sz="quarter" idx="2"/>
          </p:nvPr>
        </p:nvSpPr>
        <p:spPr>
          <a:xfrm>
            <a:off x="4270248"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endParaRPr lang="nl-NL"/>
          </a:p>
        </p:txBody>
      </p:sp>
      <p:sp>
        <p:nvSpPr>
          <p:cNvPr id="6" name="Tijdelijke aanduiding voor voettekst 2"/>
          <p:cNvSpPr>
            <a:spLocks noGrp="1"/>
          </p:cNvSpPr>
          <p:nvPr>
            <p:ph type="ftr" sz="quarter" idx="11"/>
          </p:nvPr>
        </p:nvSpPr>
        <p:spPr/>
        <p:txBody>
          <a:bodyPr/>
          <a:lstStyle>
            <a:lvl1pPr>
              <a:defRPr/>
            </a:lvl1pPr>
          </a:lstStyle>
          <a:p>
            <a:pPr>
              <a:defRPr/>
            </a:pPr>
            <a:endParaRPr lang="nl-NL"/>
          </a:p>
        </p:txBody>
      </p:sp>
      <p:sp>
        <p:nvSpPr>
          <p:cNvPr id="7" name="Tijdelijke aanduiding voor dianummer 22"/>
          <p:cNvSpPr>
            <a:spLocks noGrp="1"/>
          </p:cNvSpPr>
          <p:nvPr>
            <p:ph type="sldNum" sz="quarter" idx="12"/>
          </p:nvPr>
        </p:nvSpPr>
        <p:spPr/>
        <p:txBody>
          <a:bodyPr/>
          <a:lstStyle>
            <a:lvl1pPr>
              <a:defRPr/>
            </a:lvl1pPr>
          </a:lstStyle>
          <a:p>
            <a:pPr>
              <a:defRPr/>
            </a:pPr>
            <a:fld id="{9D768E98-8A00-4042-B986-517C7CBAD3A0}" type="slidenum">
              <a:rPr lang="nl-NL" altLang="nl-BE"/>
              <a:pPr>
                <a:defRPr/>
              </a:pPr>
              <a:t>‹nr.›</a:t>
            </a:fld>
            <a:endParaRPr lang="nl-NL" alt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lstStyle>
            <a:lvl1pPr>
              <a:defRPr/>
            </a:lvl1pPr>
          </a:lstStyle>
          <a:p>
            <a:r>
              <a:rPr lang="nl-NL" smtClean="0"/>
              <a:t>Klik om de stijl te bewerken</a:t>
            </a:r>
            <a:endParaRPr lang="en-US"/>
          </a:p>
        </p:txBody>
      </p:sp>
      <p:sp>
        <p:nvSpPr>
          <p:cNvPr id="11" name="Tijdelijke aanduiding voor inhoud 10"/>
          <p:cNvSpPr>
            <a:spLocks noGrp="1"/>
          </p:cNvSpPr>
          <p:nvPr>
            <p:ph sz="quarter" idx="2"/>
          </p:nvPr>
        </p:nvSpPr>
        <p:spPr>
          <a:xfrm>
            <a:off x="457200"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Tijdelijke aanduiding voor inhoud 12"/>
          <p:cNvSpPr>
            <a:spLocks noGrp="1"/>
          </p:cNvSpPr>
          <p:nvPr>
            <p:ph sz="quarter" idx="4"/>
          </p:nvPr>
        </p:nvSpPr>
        <p:spPr>
          <a:xfrm>
            <a:off x="4371975"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14" name="Tijdelijke aanduiding voor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7" name="Tijdelijke aanduiding voor datum 13"/>
          <p:cNvSpPr>
            <a:spLocks noGrp="1"/>
          </p:cNvSpPr>
          <p:nvPr>
            <p:ph type="dt" sz="half" idx="10"/>
          </p:nvPr>
        </p:nvSpPr>
        <p:spPr/>
        <p:txBody>
          <a:bodyPr/>
          <a:lstStyle>
            <a:lvl1pPr>
              <a:defRPr/>
            </a:lvl1pPr>
          </a:lstStyle>
          <a:p>
            <a:pPr>
              <a:defRPr/>
            </a:pPr>
            <a:endParaRPr lang="nl-NL"/>
          </a:p>
        </p:txBody>
      </p:sp>
      <p:sp>
        <p:nvSpPr>
          <p:cNvPr id="8" name="Tijdelijke aanduiding voor voettekst 2"/>
          <p:cNvSpPr>
            <a:spLocks noGrp="1"/>
          </p:cNvSpPr>
          <p:nvPr>
            <p:ph type="ftr" sz="quarter" idx="11"/>
          </p:nvPr>
        </p:nvSpPr>
        <p:spPr/>
        <p:txBody>
          <a:bodyPr/>
          <a:lstStyle>
            <a:lvl1pPr>
              <a:defRPr/>
            </a:lvl1pPr>
          </a:lstStyle>
          <a:p>
            <a:pPr>
              <a:defRPr/>
            </a:pPr>
            <a:endParaRPr lang="nl-NL"/>
          </a:p>
        </p:txBody>
      </p:sp>
      <p:sp>
        <p:nvSpPr>
          <p:cNvPr id="9" name="Tijdelijke aanduiding voor dianummer 22"/>
          <p:cNvSpPr>
            <a:spLocks noGrp="1"/>
          </p:cNvSpPr>
          <p:nvPr>
            <p:ph type="sldNum" sz="quarter" idx="12"/>
          </p:nvPr>
        </p:nvSpPr>
        <p:spPr/>
        <p:txBody>
          <a:bodyPr/>
          <a:lstStyle>
            <a:lvl1pPr>
              <a:defRPr/>
            </a:lvl1pPr>
          </a:lstStyle>
          <a:p>
            <a:pPr>
              <a:defRPr/>
            </a:pPr>
            <a:fld id="{98B88A1B-8B7D-4779-96B7-4A166B1AAE54}" type="slidenum">
              <a:rPr lang="nl-NL" altLang="nl-BE"/>
              <a:pPr>
                <a:defRPr/>
              </a:pPr>
              <a:t>‹nr.›</a:t>
            </a:fld>
            <a:endParaRPr lang="nl-NL" alt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5"/>
          <p:cNvSpPr>
            <a:spLocks noGrp="1"/>
          </p:cNvSpPr>
          <p:nvPr>
            <p:ph type="dt" sz="half" idx="10"/>
          </p:nvPr>
        </p:nvSpPr>
        <p:spPr/>
        <p:txBody>
          <a:bodyPr rtlCol="0"/>
          <a:lstStyle>
            <a:lvl1pPr>
              <a:defRPr/>
            </a:lvl1pPr>
          </a:lstStyle>
          <a:p>
            <a:pPr>
              <a:defRPr/>
            </a:pPr>
            <a:endParaRPr lang="nl-NL"/>
          </a:p>
        </p:txBody>
      </p:sp>
      <p:sp>
        <p:nvSpPr>
          <p:cNvPr id="4" name="Tijdelijke aanduiding voor dianummer 6"/>
          <p:cNvSpPr>
            <a:spLocks noGrp="1"/>
          </p:cNvSpPr>
          <p:nvPr>
            <p:ph type="sldNum" sz="quarter" idx="11"/>
          </p:nvPr>
        </p:nvSpPr>
        <p:spPr/>
        <p:txBody>
          <a:bodyPr/>
          <a:lstStyle>
            <a:lvl1pPr>
              <a:defRPr smtClean="0"/>
            </a:lvl1pPr>
          </a:lstStyle>
          <a:p>
            <a:pPr>
              <a:defRPr/>
            </a:pPr>
            <a:fld id="{880A5B71-691D-4D27-B27F-7BF787F39B22}" type="slidenum">
              <a:rPr lang="nl-NL" altLang="nl-BE"/>
              <a:pPr>
                <a:defRPr/>
              </a:pPr>
              <a:t>‹nr.›</a:t>
            </a:fld>
            <a:endParaRPr lang="nl-NL" altLang="nl-BE"/>
          </a:p>
        </p:txBody>
      </p:sp>
      <p:sp>
        <p:nvSpPr>
          <p:cNvPr id="5" name="Tijdelijke aanduiding voor voettekst 7"/>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3"/>
          <p:cNvSpPr>
            <a:spLocks noGrp="1"/>
          </p:cNvSpPr>
          <p:nvPr>
            <p:ph type="dt" sz="half" idx="10"/>
          </p:nvPr>
        </p:nvSpPr>
        <p:spPr/>
        <p:txBody>
          <a:bodyPr/>
          <a:lstStyle>
            <a:lvl1pPr>
              <a:defRPr/>
            </a:lvl1pPr>
          </a:lstStyle>
          <a:p>
            <a:pPr>
              <a:defRPr/>
            </a:pPr>
            <a:endParaRPr lang="nl-NL"/>
          </a:p>
        </p:txBody>
      </p:sp>
      <p:sp>
        <p:nvSpPr>
          <p:cNvPr id="3" name="Tijdelijke aanduiding voor voettekst 2"/>
          <p:cNvSpPr>
            <a:spLocks noGrp="1"/>
          </p:cNvSpPr>
          <p:nvPr>
            <p:ph type="ftr" sz="quarter" idx="11"/>
          </p:nvPr>
        </p:nvSpPr>
        <p:spPr/>
        <p:txBody>
          <a:bodyPr/>
          <a:lstStyle>
            <a:lvl1pPr>
              <a:defRPr/>
            </a:lvl1pPr>
          </a:lstStyle>
          <a:p>
            <a:pPr>
              <a:defRPr/>
            </a:pPr>
            <a:endParaRPr lang="nl-NL"/>
          </a:p>
        </p:txBody>
      </p:sp>
      <p:sp>
        <p:nvSpPr>
          <p:cNvPr id="4" name="Tijdelijke aanduiding voor dianummer 22"/>
          <p:cNvSpPr>
            <a:spLocks noGrp="1"/>
          </p:cNvSpPr>
          <p:nvPr>
            <p:ph type="sldNum" sz="quarter" idx="12"/>
          </p:nvPr>
        </p:nvSpPr>
        <p:spPr/>
        <p:txBody>
          <a:bodyPr/>
          <a:lstStyle>
            <a:lvl1pPr>
              <a:defRPr/>
            </a:lvl1pPr>
          </a:lstStyle>
          <a:p>
            <a:pPr>
              <a:defRPr/>
            </a:pPr>
            <a:fld id="{B8C8DD73-5CD2-4CD8-B212-CF45BC96744E}" type="slidenum">
              <a:rPr lang="nl-NL" altLang="nl-BE"/>
              <a:pPr>
                <a:defRPr/>
              </a:pPr>
              <a:t>‹nr.›</a:t>
            </a:fld>
            <a:endParaRPr lang="nl-NL" alt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6" name="Rechte verbindingslijn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7" name="Rechte verbindingslijn 6"/>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nl-BE"/>
          </a:p>
        </p:txBody>
      </p:sp>
      <p:sp>
        <p:nvSpPr>
          <p:cNvPr id="8" name="Rechte verbindingslijn 7"/>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nl-BE"/>
          </a:p>
        </p:txBody>
      </p:sp>
      <p:sp>
        <p:nvSpPr>
          <p:cNvPr id="9" name="Rechthoek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hte verbindingslijn 9"/>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1" name="Ova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el 1"/>
          <p:cNvSpPr>
            <a:spLocks noGrp="1"/>
          </p:cNvSpPr>
          <p:nvPr>
            <p:ph type="title"/>
          </p:nvPr>
        </p:nvSpPr>
        <p:spPr>
          <a:xfrm rot="5400000">
            <a:off x="3371850" y="3200400"/>
            <a:ext cx="6309360" cy="457200"/>
          </a:xfrm>
        </p:spPr>
        <p:txBody>
          <a:bodyPr/>
          <a:lstStyle>
            <a:lvl1pPr algn="l">
              <a:buNone/>
              <a:defRPr sz="2000" b="1" cap="small" baseline="0"/>
            </a:lvl1pPr>
          </a:lstStyle>
          <a:p>
            <a:r>
              <a:rPr lang="nl-NL" smtClean="0"/>
              <a:t>Klik om de stijl te bewerken</a:t>
            </a:r>
            <a:endParaRPr lang="en-US"/>
          </a:p>
        </p:txBody>
      </p:sp>
      <p:sp>
        <p:nvSpPr>
          <p:cNvPr id="3" name="Tijdelijke aanduiding voor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18" name="Tijdelijke aanduiding voor inhoud 17"/>
          <p:cNvSpPr>
            <a:spLocks noGrp="1"/>
          </p:cNvSpPr>
          <p:nvPr>
            <p:ph sz="quarter" idx="1"/>
          </p:nvPr>
        </p:nvSpPr>
        <p:spPr>
          <a:xfrm>
            <a:off x="304800" y="274320"/>
            <a:ext cx="5638800" cy="632764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datum 20"/>
          <p:cNvSpPr>
            <a:spLocks noGrp="1"/>
          </p:cNvSpPr>
          <p:nvPr>
            <p:ph type="dt" sz="half" idx="10"/>
          </p:nvPr>
        </p:nvSpPr>
        <p:spPr/>
        <p:txBody>
          <a:bodyPr rtlCol="0"/>
          <a:lstStyle>
            <a:lvl1pPr>
              <a:defRPr/>
            </a:lvl1pPr>
          </a:lstStyle>
          <a:p>
            <a:pPr>
              <a:defRPr/>
            </a:pPr>
            <a:endParaRPr lang="nl-NL"/>
          </a:p>
        </p:txBody>
      </p:sp>
      <p:sp>
        <p:nvSpPr>
          <p:cNvPr id="13" name="Tijdelijke aanduiding voor dianummer 21"/>
          <p:cNvSpPr>
            <a:spLocks noGrp="1"/>
          </p:cNvSpPr>
          <p:nvPr>
            <p:ph type="sldNum" sz="quarter" idx="11"/>
          </p:nvPr>
        </p:nvSpPr>
        <p:spPr/>
        <p:txBody>
          <a:bodyPr/>
          <a:lstStyle>
            <a:lvl1pPr>
              <a:defRPr smtClean="0"/>
            </a:lvl1pPr>
          </a:lstStyle>
          <a:p>
            <a:pPr>
              <a:defRPr/>
            </a:pPr>
            <a:fld id="{49DD66BF-FF69-4DF7-A9C4-7C1249C71C43}" type="slidenum">
              <a:rPr lang="nl-NL" altLang="nl-BE"/>
              <a:pPr>
                <a:defRPr/>
              </a:pPr>
              <a:t>‹nr.›</a:t>
            </a:fld>
            <a:endParaRPr lang="nl-NL" altLang="nl-BE"/>
          </a:p>
        </p:txBody>
      </p:sp>
      <p:sp>
        <p:nvSpPr>
          <p:cNvPr id="14" name="Tijdelijke aanduiding voor voettekst 22"/>
          <p:cNvSpPr>
            <a:spLocks noGrp="1"/>
          </p:cNvSpPr>
          <p:nvPr>
            <p:ph type="ftr" sz="quarter" idx="12"/>
          </p:nvPr>
        </p:nvSpPr>
        <p:spPr/>
        <p:txBody>
          <a:bodyPr rtlCol="0"/>
          <a:lstStyle>
            <a:lvl1pPr>
              <a:defRPr/>
            </a:lvl1pPr>
          </a:lstStyle>
          <a:p>
            <a:pPr>
              <a:defRPr/>
            </a:pPr>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6" name="Ova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Rechte verbindingslijn 6"/>
          <p:cNvSpPr>
            <a:spLocks noChangeShapeType="1"/>
          </p:cNvSpPr>
          <p:nvPr/>
        </p:nvSpPr>
        <p:spPr bwMode="auto">
          <a:xfrm>
            <a:off x="8991600" y="0"/>
            <a:ext cx="0" cy="6858000"/>
          </a:xfrm>
          <a:prstGeom prst="line">
            <a:avLst/>
          </a:prstGeom>
          <a:noFill/>
          <a:ln w="9525" algn="ctr">
            <a:solidFill>
              <a:schemeClr val="tx1"/>
            </a:solidFill>
            <a:round/>
            <a:headEnd/>
            <a:tailEnd/>
          </a:ln>
        </p:spPr>
        <p:txBody>
          <a:bodyPr/>
          <a:lstStyle/>
          <a:p>
            <a:pPr>
              <a:defRPr/>
            </a:pPr>
            <a:endParaRPr lang="nl-BE"/>
          </a:p>
        </p:txBody>
      </p:sp>
      <p:sp>
        <p:nvSpPr>
          <p:cNvPr id="8" name="Rechthoek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Rechte verbindingslijn 8"/>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0" name="Rechte verbindingslijn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11" name="Rechte verbindingslijn 10"/>
          <p:cNvSpPr>
            <a:spLocks noChangeShapeType="1"/>
          </p:cNvSpPr>
          <p:nvPr/>
        </p:nvSpPr>
        <p:spPr bwMode="auto">
          <a:xfrm>
            <a:off x="6192838" y="0"/>
            <a:ext cx="0" cy="6858000"/>
          </a:xfrm>
          <a:prstGeom prst="line">
            <a:avLst/>
          </a:prstGeom>
          <a:noFill/>
          <a:ln w="12700" algn="ctr">
            <a:solidFill>
              <a:schemeClr val="accent1"/>
            </a:solidFill>
            <a:round/>
            <a:headEnd/>
            <a:tailEnd/>
          </a:ln>
        </p:spPr>
        <p:txBody>
          <a:bodyPr/>
          <a:lstStyle/>
          <a:p>
            <a:pPr>
              <a:defRPr/>
            </a:pPr>
            <a:endParaRPr lang="nl-BE"/>
          </a:p>
        </p:txBody>
      </p:sp>
      <p:sp>
        <p:nvSpPr>
          <p:cNvPr id="2" name="Titel 1"/>
          <p:cNvSpPr>
            <a:spLocks noGrp="1"/>
          </p:cNvSpPr>
          <p:nvPr>
            <p:ph type="title"/>
          </p:nvPr>
        </p:nvSpPr>
        <p:spPr>
          <a:xfrm rot="5400000">
            <a:off x="3350133" y="3200400"/>
            <a:ext cx="6309360" cy="457200"/>
          </a:xfrm>
        </p:spPr>
        <p:txBody>
          <a:bodyPr/>
          <a:lstStyle>
            <a:lvl1pPr algn="l">
              <a:buNone/>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nl-NL" noProof="0" smtClean="0"/>
              <a:t>Klik op het pictogram als u een afbeelding wilt toevoegen</a:t>
            </a:r>
            <a:endParaRPr lang="en-US" noProof="0" dirty="0"/>
          </a:p>
        </p:txBody>
      </p:sp>
      <p:sp>
        <p:nvSpPr>
          <p:cNvPr id="4" name="Tijdelijke aanduiding voor tekst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nl-NL" smtClean="0"/>
              <a:t>Klik om de modelstijlen te bewerken</a:t>
            </a:r>
          </a:p>
        </p:txBody>
      </p:sp>
      <p:sp>
        <p:nvSpPr>
          <p:cNvPr id="12" name="Tijdelijke aanduiding voor datum 16"/>
          <p:cNvSpPr>
            <a:spLocks noGrp="1"/>
          </p:cNvSpPr>
          <p:nvPr>
            <p:ph type="dt" sz="half" idx="10"/>
          </p:nvPr>
        </p:nvSpPr>
        <p:spPr/>
        <p:txBody>
          <a:bodyPr rtlCol="0"/>
          <a:lstStyle>
            <a:lvl1pPr>
              <a:defRPr/>
            </a:lvl1pPr>
          </a:lstStyle>
          <a:p>
            <a:pPr>
              <a:defRPr/>
            </a:pPr>
            <a:endParaRPr lang="nl-NL"/>
          </a:p>
        </p:txBody>
      </p:sp>
      <p:sp>
        <p:nvSpPr>
          <p:cNvPr id="13" name="Tijdelijke aanduiding voor dianummer 17"/>
          <p:cNvSpPr>
            <a:spLocks noGrp="1"/>
          </p:cNvSpPr>
          <p:nvPr>
            <p:ph type="sldNum" sz="quarter" idx="11"/>
          </p:nvPr>
        </p:nvSpPr>
        <p:spPr/>
        <p:txBody>
          <a:bodyPr/>
          <a:lstStyle>
            <a:lvl1pPr>
              <a:defRPr smtClean="0"/>
            </a:lvl1pPr>
          </a:lstStyle>
          <a:p>
            <a:pPr>
              <a:defRPr/>
            </a:pPr>
            <a:fld id="{BF6CCBA4-F31E-4318-8903-48DF9BAD4C4E}" type="slidenum">
              <a:rPr lang="nl-NL" altLang="nl-BE"/>
              <a:pPr>
                <a:defRPr/>
              </a:pPr>
              <a:t>‹nr.›</a:t>
            </a:fld>
            <a:endParaRPr lang="nl-NL" altLang="nl-BE"/>
          </a:p>
        </p:txBody>
      </p:sp>
      <p:sp>
        <p:nvSpPr>
          <p:cNvPr id="14" name="Tijdelijke aanduiding voor voettekst 20"/>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hte verbindingslijn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cs typeface="+mn-cs"/>
            </a:endParaRPr>
          </a:p>
        </p:txBody>
      </p:sp>
      <p:sp>
        <p:nvSpPr>
          <p:cNvPr id="22" name="Tijdelijke aanduiding voor titel 21"/>
          <p:cNvSpPr>
            <a:spLocks noGrp="1"/>
          </p:cNvSpPr>
          <p:nvPr>
            <p:ph type="title"/>
          </p:nvPr>
        </p:nvSpPr>
        <p:spPr>
          <a:xfrm>
            <a:off x="457200" y="274638"/>
            <a:ext cx="7467600" cy="1143000"/>
          </a:xfrm>
          <a:prstGeom prst="rect">
            <a:avLst/>
          </a:prstGeom>
        </p:spPr>
        <p:txBody>
          <a:bodyPr vert="horz" anchor="b">
            <a:normAutofit/>
          </a:bodyPr>
          <a:lstStyle/>
          <a:p>
            <a:r>
              <a:rPr lang="nl-NL" smtClean="0"/>
              <a:t>Klik om de stijl te bewerken</a:t>
            </a:r>
            <a:endParaRPr lang="en-US"/>
          </a:p>
        </p:txBody>
      </p:sp>
      <p:sp>
        <p:nvSpPr>
          <p:cNvPr id="1028" name="Tijdelijke aanduiding voor tekst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ltLang="nl-BE" smtClean="0"/>
              <a:t>Klik om de modelstijlen te bewerken</a:t>
            </a:r>
          </a:p>
          <a:p>
            <a:pPr lvl="1"/>
            <a:r>
              <a:rPr lang="nl-NL" altLang="nl-BE" smtClean="0"/>
              <a:t>Tweede niveau</a:t>
            </a:r>
          </a:p>
          <a:p>
            <a:pPr lvl="2"/>
            <a:r>
              <a:rPr lang="nl-NL" altLang="nl-BE" smtClean="0"/>
              <a:t>Derde niveau</a:t>
            </a:r>
          </a:p>
          <a:p>
            <a:pPr lvl="3"/>
            <a:r>
              <a:rPr lang="nl-NL" altLang="nl-BE" smtClean="0"/>
              <a:t>Vierde niveau</a:t>
            </a:r>
          </a:p>
          <a:p>
            <a:pPr lvl="4"/>
            <a:r>
              <a:rPr lang="nl-NL" altLang="nl-BE" smtClean="0"/>
              <a:t>Vijfde niveau</a:t>
            </a:r>
            <a:endParaRPr lang="en-US" altLang="nl-BE" smtClean="0"/>
          </a:p>
        </p:txBody>
      </p:sp>
      <p:sp>
        <p:nvSpPr>
          <p:cNvPr id="14" name="Tijdelijke aanduiding voor datum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cs typeface="+mn-cs"/>
              </a:defRPr>
            </a:lvl1pPr>
          </a:lstStyle>
          <a:p>
            <a:pPr>
              <a:defRPr/>
            </a:pPr>
            <a:endParaRPr lang="nl-NL"/>
          </a:p>
        </p:txBody>
      </p:sp>
      <p:sp>
        <p:nvSpPr>
          <p:cNvPr id="3" name="Tijdelijke aanduiding voor voettekst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cs typeface="+mn-cs"/>
              </a:defRPr>
            </a:lvl1pPr>
          </a:lstStyle>
          <a:p>
            <a:pPr>
              <a:defRPr/>
            </a:pPr>
            <a:endParaRPr lang="nl-NL"/>
          </a:p>
        </p:txBody>
      </p:sp>
      <p:sp>
        <p:nvSpPr>
          <p:cNvPr id="7" name="Rechte verbindingslijn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cs typeface="+mn-cs"/>
            </a:endParaRPr>
          </a:p>
        </p:txBody>
      </p:sp>
      <p:sp>
        <p:nvSpPr>
          <p:cNvPr id="1032" name="Rechte verbindingslijn 8"/>
          <p:cNvSpPr>
            <a:spLocks noChangeShapeType="1"/>
          </p:cNvSpPr>
          <p:nvPr/>
        </p:nvSpPr>
        <p:spPr bwMode="auto">
          <a:xfrm>
            <a:off x="8991600" y="0"/>
            <a:ext cx="0" cy="6858000"/>
          </a:xfrm>
          <a:prstGeom prst="line">
            <a:avLst/>
          </a:prstGeom>
          <a:noFill/>
          <a:ln w="19050" algn="ctr">
            <a:solidFill>
              <a:schemeClr val="accent1"/>
            </a:solidFill>
            <a:round/>
            <a:headEnd/>
            <a:tailEnd/>
          </a:ln>
        </p:spPr>
        <p:txBody>
          <a:bodyPr/>
          <a:lstStyle/>
          <a:p>
            <a:pPr>
              <a:defRPr/>
            </a:pPr>
            <a:endParaRPr lang="nl-BE"/>
          </a:p>
        </p:txBody>
      </p:sp>
      <p:sp>
        <p:nvSpPr>
          <p:cNvPr id="10" name="Rechthoe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34" name="Rechte verbindingslijn 10"/>
          <p:cNvSpPr>
            <a:spLocks noChangeShapeType="1"/>
          </p:cNvSpPr>
          <p:nvPr/>
        </p:nvSpPr>
        <p:spPr bwMode="auto">
          <a:xfrm>
            <a:off x="8915400" y="0"/>
            <a:ext cx="0" cy="6858000"/>
          </a:xfrm>
          <a:prstGeom prst="line">
            <a:avLst/>
          </a:prstGeom>
          <a:noFill/>
          <a:ln w="9525" algn="ctr">
            <a:solidFill>
              <a:schemeClr val="accent1"/>
            </a:solidFill>
            <a:round/>
            <a:headEnd/>
            <a:tailEnd/>
          </a:ln>
        </p:spPr>
        <p:txBody>
          <a:bodyPr/>
          <a:lstStyle/>
          <a:p>
            <a:pPr>
              <a:defRPr/>
            </a:pPr>
            <a:endParaRPr lang="nl-BE"/>
          </a:p>
        </p:txBody>
      </p:sp>
      <p:sp>
        <p:nvSpPr>
          <p:cNvPr id="12" name="Ova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Tijdelijke aanduiding voor dianumm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smtClean="0">
                <a:solidFill>
                  <a:srgbClr val="FFFFFF"/>
                </a:solidFill>
              </a:defRPr>
            </a:lvl1pPr>
          </a:lstStyle>
          <a:p>
            <a:pPr>
              <a:defRPr/>
            </a:pPr>
            <a:fld id="{EB3BFBEF-BF2A-4B63-8B96-97BD89A8CF28}" type="slidenum">
              <a:rPr lang="nl-NL" altLang="nl-BE"/>
              <a:pPr>
                <a:defRPr/>
              </a:pPr>
              <a:t>‹nr.›</a:t>
            </a:fld>
            <a:endParaRPr lang="nl-NL" altLang="nl-BE"/>
          </a:p>
        </p:txBody>
      </p:sp>
    </p:spTree>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198" r:id="rId4"/>
    <p:sldLayoutId id="2147484199" r:id="rId5"/>
    <p:sldLayoutId id="2147484206" r:id="rId6"/>
    <p:sldLayoutId id="2147484200" r:id="rId7"/>
    <p:sldLayoutId id="2147484207" r:id="rId8"/>
    <p:sldLayoutId id="2147484208" r:id="rId9"/>
    <p:sldLayoutId id="2147484201" r:id="rId10"/>
    <p:sldLayoutId id="2147484202" r:id="rId11"/>
  </p:sldLayoutIdLst>
  <p:hf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471A6"/>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2C1DB"/>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CB3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2"/>
          <p:cNvSpPr>
            <a:spLocks noGrp="1"/>
          </p:cNvSpPr>
          <p:nvPr>
            <p:ph sz="quarter" idx="1"/>
          </p:nvPr>
        </p:nvSpPr>
        <p:spPr>
          <a:xfrm>
            <a:off x="611188" y="1844675"/>
            <a:ext cx="7929562" cy="3143250"/>
          </a:xfrm>
          <a:solidFill>
            <a:srgbClr val="CCECFF"/>
          </a:solidFill>
          <a:ln>
            <a:solidFill>
              <a:srgbClr val="000000"/>
            </a:solidFill>
          </a:ln>
        </p:spPr>
        <p:txBody>
          <a:bodyPr>
            <a:normAutofit lnSpcReduction="10000"/>
          </a:bodyPr>
          <a:lstStyle/>
          <a:p>
            <a:pPr marL="274320" indent="-274320" algn="ctr" eaLnBrk="1" fontAlgn="auto" hangingPunct="1">
              <a:spcAft>
                <a:spcPts val="0"/>
              </a:spcAft>
              <a:buFontTx/>
              <a:buNone/>
              <a:defRPr/>
            </a:pPr>
            <a:endParaRPr lang="nl-BE" b="1" dirty="0" smtClean="0"/>
          </a:p>
          <a:p>
            <a:pPr marL="274320" indent="-274320" algn="ctr" eaLnBrk="1" fontAlgn="auto" hangingPunct="1">
              <a:spcAft>
                <a:spcPts val="0"/>
              </a:spcAft>
              <a:buFontTx/>
              <a:buNone/>
              <a:defRPr/>
            </a:pPr>
            <a:r>
              <a:rPr lang="nl-BE" sz="3200" b="1" dirty="0" err="1" smtClean="0">
                <a:latin typeface="Times New Roman" pitchFamily="18" charset="0"/>
                <a:cs typeface="Times New Roman" pitchFamily="18" charset="0"/>
              </a:rPr>
              <a:t>ASGB-symposium</a:t>
            </a:r>
            <a:r>
              <a:rPr lang="nl-BE" sz="3200" b="1" dirty="0" smtClean="0">
                <a:latin typeface="Times New Roman" pitchFamily="18" charset="0"/>
                <a:cs typeface="Times New Roman" pitchFamily="18" charset="0"/>
              </a:rPr>
              <a:t> voor de startende arts</a:t>
            </a:r>
          </a:p>
          <a:p>
            <a:pPr marL="274320" indent="-274320" algn="ctr" eaLnBrk="1" fontAlgn="auto" hangingPunct="1">
              <a:spcAft>
                <a:spcPts val="0"/>
              </a:spcAft>
              <a:buFontTx/>
              <a:buNone/>
              <a:defRPr/>
            </a:pPr>
            <a:endParaRPr lang="nl-BE" sz="3200" b="1" dirty="0" smtClean="0">
              <a:latin typeface="Times New Roman" pitchFamily="18" charset="0"/>
              <a:cs typeface="Times New Roman" pitchFamily="18" charset="0"/>
            </a:endParaRPr>
          </a:p>
          <a:p>
            <a:pPr marL="274320" indent="-274320" algn="ctr" eaLnBrk="1" fontAlgn="auto" hangingPunct="1">
              <a:spcAft>
                <a:spcPts val="0"/>
              </a:spcAft>
              <a:buFontTx/>
              <a:buNone/>
              <a:defRPr/>
            </a:pPr>
            <a:r>
              <a:rPr lang="nl-BE" sz="3200" b="1" dirty="0" smtClean="0">
                <a:latin typeface="Times New Roman" pitchFamily="18" charset="0"/>
                <a:cs typeface="Times New Roman" pitchFamily="18" charset="0"/>
              </a:rPr>
              <a:t>RIZIV SOCIAAL STATUUT</a:t>
            </a:r>
          </a:p>
          <a:p>
            <a:pPr marL="274320" indent="-274320" algn="ctr" eaLnBrk="1" fontAlgn="auto" hangingPunct="1">
              <a:spcAft>
                <a:spcPts val="0"/>
              </a:spcAft>
              <a:buFontTx/>
              <a:buNone/>
              <a:defRPr/>
            </a:pPr>
            <a:endParaRPr lang="nl-BE" sz="3200" b="1" dirty="0" smtClean="0">
              <a:latin typeface="Times New Roman" pitchFamily="18" charset="0"/>
              <a:cs typeface="Times New Roman" pitchFamily="18" charset="0"/>
            </a:endParaRPr>
          </a:p>
          <a:p>
            <a:pPr marL="274320" indent="-274320" eaLnBrk="1" fontAlgn="auto" hangingPunct="1">
              <a:spcAft>
                <a:spcPts val="0"/>
              </a:spcAft>
              <a:buFontTx/>
              <a:buNone/>
              <a:defRPr/>
            </a:pPr>
            <a:r>
              <a:rPr lang="nl-BE" b="1" dirty="0" smtClean="0">
                <a:latin typeface="Times New Roman" pitchFamily="18" charset="0"/>
                <a:cs typeface="Times New Roman" pitchFamily="18" charset="0"/>
              </a:rPr>
              <a:t>Rita Cuypers                                                    1 februari 2018</a:t>
            </a:r>
          </a:p>
          <a:p>
            <a:pPr marL="274320" indent="-274320" algn="ctr" eaLnBrk="1" fontAlgn="auto" hangingPunct="1">
              <a:spcAft>
                <a:spcPts val="0"/>
              </a:spcAft>
              <a:buFontTx/>
              <a:buNone/>
              <a:defRPr/>
            </a:pPr>
            <a:endParaRPr lang="nl-BE" b="1" dirty="0" smtClean="0"/>
          </a:p>
          <a:p>
            <a:pPr marL="274320" indent="-274320" algn="ctr" eaLnBrk="1" fontAlgn="auto" hangingPunct="1">
              <a:spcAft>
                <a:spcPts val="0"/>
              </a:spcAft>
              <a:buFontTx/>
              <a:buNone/>
              <a:defRPr/>
            </a:pPr>
            <a:endParaRPr lang="nl-BE" b="1" dirty="0" smtClean="0"/>
          </a:p>
          <a:p>
            <a:pPr marL="274320" indent="-274320" algn="ctr" eaLnBrk="1" fontAlgn="auto" hangingPunct="1">
              <a:spcAft>
                <a:spcPts val="0"/>
              </a:spcAft>
              <a:buFontTx/>
              <a:buNone/>
              <a:defRPr/>
            </a:pPr>
            <a:endParaRPr lang="nl-BE" b="1" dirty="0" smtClean="0"/>
          </a:p>
          <a:p>
            <a:pPr marL="274320" indent="-274320" algn="ctr" eaLnBrk="1" fontAlgn="auto" hangingPunct="1">
              <a:spcAft>
                <a:spcPts val="0"/>
              </a:spcAft>
              <a:buFontTx/>
              <a:buNone/>
              <a:defRPr/>
            </a:pPr>
            <a:endParaRPr lang="nl-BE" dirty="0" smtClean="0"/>
          </a:p>
        </p:txBody>
      </p:sp>
      <p:sp>
        <p:nvSpPr>
          <p:cNvPr id="8195" name="Tijdelijke aanduiding voor dianummer 3"/>
          <p:cNvSpPr>
            <a:spLocks noGrp="1"/>
          </p:cNvSpPr>
          <p:nvPr>
            <p:ph type="sldNum" sz="quarter" idx="11"/>
          </p:nvPr>
        </p:nvSpPr>
        <p:spPr bwMode="auto">
          <a:noFill/>
          <a:ln>
            <a:miter lim="800000"/>
            <a:headEnd/>
            <a:tailEnd/>
          </a:ln>
        </p:spPr>
        <p:txBody>
          <a:bodyPr/>
          <a:lstStyle/>
          <a:p>
            <a:fld id="{6B356515-C974-45CC-BE48-81FC67462A74}" type="slidenum">
              <a:rPr lang="nl-NL" altLang="nl-BE"/>
              <a:pPr/>
              <a:t>1</a:t>
            </a:fld>
            <a:endParaRPr lang="nl-NL" altLang="nl-BE"/>
          </a:p>
        </p:txBody>
      </p:sp>
      <p:sp>
        <p:nvSpPr>
          <p:cNvPr id="8196" name="Rectangle 3"/>
          <p:cNvSpPr>
            <a:spLocks noChangeArrowheads="1"/>
          </p:cNvSpPr>
          <p:nvPr/>
        </p:nvSpPr>
        <p:spPr bwMode="auto">
          <a:xfrm>
            <a:off x="5364163" y="115888"/>
            <a:ext cx="3286125" cy="830262"/>
          </a:xfrm>
          <a:prstGeom prst="rect">
            <a:avLst/>
          </a:prstGeom>
          <a:noFill/>
          <a:ln w="9525">
            <a:noFill/>
            <a:miter lim="800000"/>
            <a:headEnd/>
            <a:tailEnd/>
          </a:ln>
        </p:spPr>
        <p:txBody>
          <a:bodyPr anchor="ctr">
            <a:spAutoFit/>
          </a:bodyPr>
          <a:lstStyle/>
          <a:p>
            <a:pPr eaLnBrk="1" hangingPunct="1"/>
            <a:r>
              <a:rPr lang="nl-NL" altLang="nl-BE" sz="1600">
                <a:solidFill>
                  <a:srgbClr val="01004B"/>
                </a:solidFill>
                <a:latin typeface="Arial Black" pitchFamily="34" charset="0"/>
                <a:ea typeface="Calibri" pitchFamily="34" charset="0"/>
                <a:cs typeface="Times New Roman" pitchFamily="18" charset="0"/>
              </a:rPr>
              <a:t>ASGB </a:t>
            </a:r>
            <a:endParaRPr lang="nl-BE" altLang="nl-BE" sz="1600">
              <a:solidFill>
                <a:srgbClr val="01004B"/>
              </a:solidFill>
              <a:latin typeface="Arial Black" pitchFamily="34" charset="0"/>
              <a:ea typeface="Calibri" pitchFamily="34" charset="0"/>
              <a:cs typeface="Times New Roman" pitchFamily="18" charset="0"/>
            </a:endParaRPr>
          </a:p>
          <a:p>
            <a:r>
              <a:rPr lang="nl-NL" altLang="nl-BE" sz="1600">
                <a:solidFill>
                  <a:srgbClr val="01004B"/>
                </a:solidFill>
                <a:latin typeface="Arial Black" pitchFamily="34" charset="0"/>
                <a:ea typeface="Calibri" pitchFamily="34" charset="0"/>
                <a:cs typeface="Times New Roman" pitchFamily="18" charset="0"/>
              </a:rPr>
              <a:t>Algemeen Syndicaat van  </a:t>
            </a:r>
            <a:endParaRPr lang="nl-BE" altLang="nl-BE" sz="1600">
              <a:solidFill>
                <a:srgbClr val="01004B"/>
              </a:solidFill>
              <a:latin typeface="Arial Black" pitchFamily="34" charset="0"/>
              <a:ea typeface="Calibri" pitchFamily="34" charset="0"/>
              <a:cs typeface="Times New Roman" pitchFamily="18" charset="0"/>
            </a:endParaRPr>
          </a:p>
          <a:p>
            <a:r>
              <a:rPr lang="nl-NL" altLang="nl-BE" sz="1600">
                <a:solidFill>
                  <a:srgbClr val="01004B"/>
                </a:solidFill>
                <a:latin typeface="Arial Black" pitchFamily="34" charset="0"/>
                <a:ea typeface="Calibri" pitchFamily="34" charset="0"/>
                <a:cs typeface="Times New Roman" pitchFamily="18" charset="0"/>
              </a:rPr>
              <a:t>Geneeskundigen van België</a:t>
            </a:r>
            <a:endParaRPr lang="nl-BE" altLang="nl-BE" sz="1600">
              <a:solidFill>
                <a:srgbClr val="01004B"/>
              </a:solidFill>
              <a:latin typeface="Arial Black" pitchFamily="34" charset="0"/>
              <a:ea typeface="Calibri" pitchFamily="34" charset="0"/>
              <a:cs typeface="Times New Roman" pitchFamily="18" charset="0"/>
            </a:endParaRPr>
          </a:p>
        </p:txBody>
      </p:sp>
      <p:pic>
        <p:nvPicPr>
          <p:cNvPr id="8197" name="Afbeelding 9" descr="logo Cartel-entt"/>
          <p:cNvPicPr>
            <a:picLocks noChangeAspect="1" noChangeArrowheads="1"/>
          </p:cNvPicPr>
          <p:nvPr/>
        </p:nvPicPr>
        <p:blipFill>
          <a:blip r:embed="rId3" cstate="print"/>
          <a:srcRect/>
          <a:stretch>
            <a:fillRect/>
          </a:stretch>
        </p:blipFill>
        <p:spPr bwMode="auto">
          <a:xfrm>
            <a:off x="539750" y="260350"/>
            <a:ext cx="642938" cy="604838"/>
          </a:xfrm>
          <a:prstGeom prst="rect">
            <a:avLst/>
          </a:prstGeom>
          <a:noFill/>
          <a:ln w="9525">
            <a:noFill/>
            <a:miter lim="800000"/>
            <a:headEnd/>
            <a:tailEnd/>
          </a:ln>
        </p:spPr>
      </p:pic>
      <p:sp>
        <p:nvSpPr>
          <p:cNvPr id="6"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sz="quarter" idx="1"/>
          </p:nvPr>
        </p:nvSpPr>
        <p:spPr>
          <a:xfrm>
            <a:off x="428625" y="1357313"/>
            <a:ext cx="7500938" cy="4643437"/>
          </a:xfrm>
          <a:solidFill>
            <a:srgbClr val="CCECFF"/>
          </a:solidFill>
          <a:ln>
            <a:solidFill>
              <a:srgbClr val="000000"/>
            </a:solidFill>
          </a:ln>
        </p:spPr>
        <p:txBody>
          <a:bodyPr>
            <a:normAutofit lnSpcReduction="10000"/>
          </a:bodyPr>
          <a:lstStyle/>
          <a:p>
            <a:pPr marL="0" indent="0" eaLnBrk="1" fontAlgn="auto" hangingPunct="1">
              <a:spcAft>
                <a:spcPts val="0"/>
              </a:spcAft>
              <a:buFontTx/>
              <a:buNone/>
              <a:defRPr/>
            </a:pPr>
            <a:r>
              <a:rPr lang="nl-BE" b="1" dirty="0" smtClean="0">
                <a:latin typeface="Times New Roman" pitchFamily="18" charset="0"/>
                <a:cs typeface="Times New Roman" pitchFamily="18" charset="0"/>
              </a:rPr>
              <a:t>   	</a:t>
            </a:r>
          </a:p>
          <a:p>
            <a:pPr marL="0" indent="0" eaLnBrk="1" fontAlgn="auto" hangingPunct="1">
              <a:spcAft>
                <a:spcPts val="0"/>
              </a:spcAft>
              <a:buFontTx/>
              <a:buNone/>
              <a:defRPr/>
            </a:pPr>
            <a:r>
              <a:rPr lang="nl-BE" b="1" dirty="0" smtClean="0">
                <a:latin typeface="Times New Roman" pitchFamily="18" charset="0"/>
                <a:cs typeface="Times New Roman" pitchFamily="18" charset="0"/>
              </a:rPr>
              <a:t>		</a:t>
            </a:r>
          </a:p>
          <a:p>
            <a:pPr marL="0" indent="0" eaLnBrk="1" fontAlgn="auto" hangingPunct="1">
              <a:spcAft>
                <a:spcPts val="0"/>
              </a:spcAft>
              <a:buFont typeface="Wingdings 3" pitchFamily="18" charset="2"/>
              <a:buNone/>
              <a:defRPr/>
            </a:pPr>
            <a:r>
              <a:rPr lang="nl-BE" b="1" dirty="0" smtClean="0">
                <a:latin typeface="Times New Roman" pitchFamily="18" charset="0"/>
                <a:cs typeface="Times New Roman" pitchFamily="18" charset="0"/>
              </a:rPr>
              <a:t>	</a:t>
            </a:r>
            <a:r>
              <a:rPr lang="nl-BE" b="1" u="sng" dirty="0" smtClean="0">
                <a:latin typeface="Times New Roman" pitchFamily="18" charset="0"/>
                <a:cs typeface="Times New Roman" pitchFamily="18" charset="0"/>
              </a:rPr>
              <a:t>Drempelvoorwaarde</a:t>
            </a:r>
            <a:r>
              <a:rPr lang="nl-BE" b="1" dirty="0" smtClean="0">
                <a:latin typeface="Times New Roman" pitchFamily="18" charset="0"/>
                <a:cs typeface="Times New Roman" pitchFamily="18" charset="0"/>
              </a:rPr>
              <a:t>:</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Per discipline zijn er drempels bepaald inzake het 	minimum dat door het </a:t>
            </a:r>
            <a:r>
              <a:rPr lang="nl-BE" dirty="0" err="1" smtClean="0">
                <a:latin typeface="Times New Roman" pitchFamily="18" charset="0"/>
                <a:cs typeface="Times New Roman" pitchFamily="18" charset="0"/>
              </a:rPr>
              <a:t>Riziv</a:t>
            </a:r>
            <a:r>
              <a:rPr lang="nl-BE" dirty="0" smtClean="0">
                <a:latin typeface="Times New Roman" pitchFamily="18" charset="0"/>
                <a:cs typeface="Times New Roman" pitchFamily="18" charset="0"/>
              </a:rPr>
              <a:t> wordt terugbetaald 	voor verrichte prestaties. </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Bv. 	Huisartsen € 25.000</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Geriater € 51.879,60</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Internist € 40.661,02</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De volledige lijst vindt u in de map.</a:t>
            </a:r>
            <a:endParaRPr lang="nl-NL" dirty="0" smtClean="0">
              <a:latin typeface="Times New Roman" pitchFamily="18" charset="0"/>
              <a:cs typeface="Times New Roman" pitchFamily="18" charset="0"/>
            </a:endParaRPr>
          </a:p>
        </p:txBody>
      </p:sp>
      <p:sp>
        <p:nvSpPr>
          <p:cNvPr id="17411" name="Tijdelijke aanduiding voor dianummer 3"/>
          <p:cNvSpPr>
            <a:spLocks noGrp="1"/>
          </p:cNvSpPr>
          <p:nvPr>
            <p:ph type="sldNum" sz="quarter" idx="11"/>
          </p:nvPr>
        </p:nvSpPr>
        <p:spPr bwMode="auto">
          <a:noFill/>
          <a:ln>
            <a:miter lim="800000"/>
            <a:headEnd/>
            <a:tailEnd/>
          </a:ln>
        </p:spPr>
        <p:txBody>
          <a:bodyPr/>
          <a:lstStyle/>
          <a:p>
            <a:fld id="{B6B52F5A-BFFA-4E44-987F-52D80643C16D}" type="slidenum">
              <a:rPr lang="nl-NL" altLang="nl-BE"/>
              <a:pPr/>
              <a:t>10</a:t>
            </a:fld>
            <a:endParaRPr lang="nl-NL" altLang="nl-BE"/>
          </a:p>
        </p:txBody>
      </p:sp>
      <p:sp>
        <p:nvSpPr>
          <p:cNvPr id="17412" name="Tekstvak 4"/>
          <p:cNvSpPr txBox="1">
            <a:spLocks noChangeArrowheads="1"/>
          </p:cNvSpPr>
          <p:nvPr/>
        </p:nvSpPr>
        <p:spPr bwMode="auto">
          <a:xfrm>
            <a:off x="1071563" y="571500"/>
            <a:ext cx="184150" cy="369888"/>
          </a:xfrm>
          <a:prstGeom prst="rect">
            <a:avLst/>
          </a:prstGeom>
          <a:noFill/>
          <a:ln w="9525">
            <a:noFill/>
            <a:miter lim="800000"/>
            <a:headEnd/>
            <a:tailEnd/>
          </a:ln>
        </p:spPr>
        <p:txBody>
          <a:bodyPr wrap="none">
            <a:spAutoFit/>
          </a:bodyPr>
          <a:lstStyle/>
          <a:p>
            <a:pPr eaLnBrk="1" hangingPunct="1"/>
            <a:endParaRPr lang="nl-BE" altLang="nl-BE"/>
          </a:p>
        </p:txBody>
      </p:sp>
      <p:pic>
        <p:nvPicPr>
          <p:cNvPr id="17413"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10"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sz="quarter" idx="1"/>
          </p:nvPr>
        </p:nvSpPr>
        <p:spPr>
          <a:xfrm>
            <a:off x="428625" y="1357313"/>
            <a:ext cx="7500938" cy="4643437"/>
          </a:xfrm>
          <a:solidFill>
            <a:srgbClr val="CCECFF"/>
          </a:solidFill>
          <a:ln>
            <a:solidFill>
              <a:srgbClr val="000000"/>
            </a:solidFill>
          </a:ln>
        </p:spPr>
        <p:txBody>
          <a:bodyPr>
            <a:normAutofit fontScale="92500" lnSpcReduction="20000"/>
          </a:bodyPr>
          <a:lstStyle/>
          <a:p>
            <a:pPr marL="0" indent="0" eaLnBrk="1" fontAlgn="auto" hangingPunct="1">
              <a:spcAft>
                <a:spcPts val="0"/>
              </a:spcAft>
              <a:buFontTx/>
              <a:buNone/>
              <a:defRPr/>
            </a:pPr>
            <a:r>
              <a:rPr lang="nl-BE" b="1" dirty="0" smtClean="0">
                <a:latin typeface="Times New Roman" pitchFamily="18" charset="0"/>
                <a:cs typeface="Times New Roman" pitchFamily="18" charset="0"/>
              </a:rPr>
              <a:t>   	</a:t>
            </a:r>
          </a:p>
          <a:p>
            <a:pPr marL="0" indent="0" eaLnBrk="1" fontAlgn="auto" hangingPunct="1">
              <a:spcAft>
                <a:spcPts val="0"/>
              </a:spcAft>
              <a:buFontTx/>
              <a:buNone/>
              <a:defRPr/>
            </a:pPr>
            <a:r>
              <a:rPr lang="nl-BE" b="1" dirty="0" smtClean="0">
                <a:latin typeface="Times New Roman" pitchFamily="18" charset="0"/>
                <a:cs typeface="Times New Roman" pitchFamily="18" charset="0"/>
              </a:rPr>
              <a:t>	</a:t>
            </a:r>
            <a:r>
              <a:rPr lang="nl-BE" b="1" u="sng" dirty="0" smtClean="0">
                <a:latin typeface="Times New Roman" pitchFamily="18" charset="0"/>
                <a:cs typeface="Times New Roman" pitchFamily="18" charset="0"/>
              </a:rPr>
              <a:t>Aanvraag</a:t>
            </a:r>
            <a:r>
              <a:rPr lang="nl-BE" b="1" dirty="0" smtClean="0">
                <a:latin typeface="Times New Roman" pitchFamily="18" charset="0"/>
                <a:cs typeface="Times New Roman" pitchFamily="18" charset="0"/>
              </a:rPr>
              <a:t>:</a:t>
            </a:r>
            <a:endParaRPr lang="nl-BE" dirty="0" smtClean="0">
              <a:latin typeface="Times New Roman" pitchFamily="18" charset="0"/>
              <a:cs typeface="Times New Roman" pitchFamily="18" charset="0"/>
            </a:endParaRPr>
          </a:p>
          <a:p>
            <a:pPr marL="777875" lvl="3" indent="0" eaLnBrk="1" fontAlgn="auto" hangingPunct="1">
              <a:spcAft>
                <a:spcPts val="0"/>
              </a:spcAft>
              <a:buClr>
                <a:schemeClr val="accent1">
                  <a:tint val="60000"/>
                </a:schemeClr>
              </a:buClr>
              <a:buFont typeface="Wingdings 2" pitchFamily="18" charset="2"/>
              <a:buNone/>
              <a:defRPr/>
            </a:pPr>
            <a:r>
              <a:rPr lang="nl-BE" sz="1600" dirty="0" smtClean="0">
                <a:latin typeface="Times New Roman" pitchFamily="18" charset="0"/>
                <a:cs typeface="Times New Roman" pitchFamily="18" charset="0"/>
                <a:sym typeface="Wingdings 3" pitchFamily="18" charset="2"/>
              </a:rPr>
              <a:t>	</a:t>
            </a:r>
            <a:r>
              <a:rPr lang="nl-BE" sz="2400" dirty="0" smtClean="0">
                <a:latin typeface="Times New Roman" pitchFamily="18" charset="0"/>
                <a:cs typeface="Times New Roman" pitchFamily="18" charset="0"/>
                <a:sym typeface="Wingdings 3" pitchFamily="18" charset="2"/>
              </a:rPr>
              <a:t>bijzondere procedure</a:t>
            </a:r>
          </a:p>
          <a:p>
            <a:pPr marL="0" indent="0" eaLnBrk="1" fontAlgn="auto" hangingPunct="1">
              <a:spcAft>
                <a:spcPts val="0"/>
              </a:spcAft>
              <a:buFont typeface="Wingdings 3" pitchFamily="18" charset="2"/>
              <a:buNone/>
              <a:defRPr/>
            </a:pPr>
            <a:r>
              <a:rPr lang="nl-BE" b="1" dirty="0" smtClean="0">
                <a:latin typeface="Times New Roman" pitchFamily="18" charset="0"/>
                <a:cs typeface="Times New Roman" pitchFamily="18" charset="0"/>
              </a:rPr>
              <a:t>	</a:t>
            </a:r>
          </a:p>
          <a:p>
            <a:pPr marL="0" indent="0" eaLnBrk="1" fontAlgn="auto" hangingPunct="1">
              <a:spcAft>
                <a:spcPts val="0"/>
              </a:spcAft>
              <a:buFont typeface="Wingdings 3" pitchFamily="18" charset="2"/>
              <a:buNone/>
              <a:defRPr/>
            </a:pPr>
            <a:r>
              <a:rPr lang="nl-BE" b="1" dirty="0" smtClean="0">
                <a:latin typeface="Times New Roman" pitchFamily="18" charset="0"/>
                <a:cs typeface="Times New Roman" pitchFamily="18" charset="0"/>
              </a:rPr>
              <a:t>	</a:t>
            </a:r>
            <a:r>
              <a:rPr lang="nl-BE" b="1" u="sng" dirty="0" smtClean="0">
                <a:latin typeface="Times New Roman" pitchFamily="18" charset="0"/>
                <a:cs typeface="Times New Roman" pitchFamily="18" charset="0"/>
              </a:rPr>
              <a:t>Bedrag:</a:t>
            </a:r>
          </a:p>
          <a:p>
            <a:pPr marL="0" indent="0" eaLnBrk="1" fontAlgn="auto" hangingPunct="1">
              <a:spcAft>
                <a:spcPts val="0"/>
              </a:spcAft>
              <a:buFont typeface="Wingdings 3" pitchFamily="18" charset="2"/>
              <a:buNone/>
              <a:defRPr/>
            </a:pPr>
            <a:r>
              <a:rPr lang="nl-BE" b="1" dirty="0" smtClean="0">
                <a:latin typeface="Times New Roman" pitchFamily="18" charset="0"/>
                <a:cs typeface="Times New Roman" pitchFamily="18" charset="0"/>
              </a:rPr>
              <a:t>	</a:t>
            </a:r>
            <a:r>
              <a:rPr lang="nl-BE" dirty="0" smtClean="0">
                <a:latin typeface="Times New Roman" pitchFamily="18" charset="0"/>
                <a:cs typeface="Times New Roman" pitchFamily="18" charset="0"/>
              </a:rPr>
              <a:t>€ 4.870,71 voor de volledig </a:t>
            </a:r>
            <a:r>
              <a:rPr lang="nl-BE" dirty="0" err="1" smtClean="0">
                <a:latin typeface="Times New Roman" pitchFamily="18" charset="0"/>
                <a:cs typeface="Times New Roman" pitchFamily="18" charset="0"/>
              </a:rPr>
              <a:t>geconventioneerde</a:t>
            </a:r>
            <a:r>
              <a:rPr lang="nl-BE" dirty="0" smtClean="0">
                <a:latin typeface="Times New Roman" pitchFamily="18" charset="0"/>
                <a:cs typeface="Times New Roman" pitchFamily="18" charset="0"/>
              </a:rPr>
              <a:t> artsen</a:t>
            </a: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€ 2.297,63 voor de gedeeltelijk </a:t>
            </a:r>
            <a:r>
              <a:rPr lang="nl-BE" dirty="0" err="1" smtClean="0">
                <a:latin typeface="Times New Roman" pitchFamily="18" charset="0"/>
                <a:cs typeface="Times New Roman" pitchFamily="18" charset="0"/>
              </a:rPr>
              <a:t>geconventioneerde</a:t>
            </a:r>
            <a:r>
              <a:rPr lang="nl-BE" dirty="0" smtClean="0">
                <a:latin typeface="Times New Roman" pitchFamily="18" charset="0"/>
                <a:cs typeface="Times New Roman" pitchFamily="18" charset="0"/>
              </a:rPr>
              <a:t> artsen</a:t>
            </a:r>
          </a:p>
          <a:p>
            <a:pPr marL="0" indent="0" eaLnBrk="1" fontAlgn="auto" hangingPunct="1">
              <a:spcAft>
                <a:spcPts val="0"/>
              </a:spcAft>
              <a:buFont typeface="Wingdings 3" pitchFamily="18" charset="2"/>
              <a:buNone/>
              <a:defRPr/>
            </a:pPr>
            <a:endParaRPr lang="nl-BE" dirty="0" smtClean="0">
              <a:latin typeface="Times New Roman" pitchFamily="18" charset="0"/>
              <a:cs typeface="Times New Roman" pitchFamily="18" charset="0"/>
            </a:endParaRPr>
          </a:p>
          <a:p>
            <a:pPr marL="0" indent="0" eaLnBrk="1" fontAlgn="auto" hangingPunct="1">
              <a:spcAft>
                <a:spcPts val="0"/>
              </a:spcAft>
              <a:buFont typeface="Wingdings 3" pitchFamily="18" charset="2"/>
              <a:buNone/>
              <a:defRPr/>
            </a:pPr>
            <a:r>
              <a:rPr lang="nl-BE" b="1" dirty="0" smtClean="0">
                <a:latin typeface="Times New Roman" pitchFamily="18" charset="0"/>
                <a:cs typeface="Times New Roman" pitchFamily="18" charset="0"/>
              </a:rPr>
              <a:t>	</a:t>
            </a:r>
            <a:r>
              <a:rPr lang="nl-BE" b="1" u="sng" dirty="0" smtClean="0">
                <a:latin typeface="Times New Roman" pitchFamily="18" charset="0"/>
                <a:cs typeface="Times New Roman" pitchFamily="18" charset="0"/>
              </a:rPr>
              <a:t>Aanwending:</a:t>
            </a:r>
            <a:endParaRPr lang="nl-BE" dirty="0" smtClean="0">
              <a:latin typeface="Times New Roman" pitchFamily="18" charset="0"/>
              <a:cs typeface="Times New Roman" pitchFamily="18" charset="0"/>
            </a:endParaRPr>
          </a:p>
          <a:p>
            <a:pPr marL="0" indent="0" eaLnBrk="1" fontAlgn="auto" hangingPunct="1">
              <a:spcAft>
                <a:spcPts val="0"/>
              </a:spcAft>
              <a:buFont typeface="Wingdings 3" pitchFamily="18" charset="2"/>
              <a:buNone/>
              <a:defRPr/>
            </a:pPr>
            <a:r>
              <a:rPr lang="nl-BE" dirty="0" smtClean="0">
                <a:latin typeface="Times New Roman" pitchFamily="18" charset="0"/>
                <a:cs typeface="Times New Roman" pitchFamily="18" charset="0"/>
              </a:rPr>
              <a:t>	Het sociaal statuut kan gebruikt worden als premie of 	als bijdrage voor overeenkomsten die een 		vervangingsinkomen garanderen bij invaliditeit of 	pensioen</a:t>
            </a:r>
            <a:endParaRPr lang="nl-NL" dirty="0" smtClean="0">
              <a:latin typeface="Times New Roman" pitchFamily="18" charset="0"/>
              <a:cs typeface="Times New Roman" pitchFamily="18" charset="0"/>
            </a:endParaRPr>
          </a:p>
        </p:txBody>
      </p:sp>
      <p:sp>
        <p:nvSpPr>
          <p:cNvPr id="18435" name="Tijdelijke aanduiding voor dianummer 3"/>
          <p:cNvSpPr>
            <a:spLocks noGrp="1"/>
          </p:cNvSpPr>
          <p:nvPr>
            <p:ph type="sldNum" sz="quarter" idx="11"/>
          </p:nvPr>
        </p:nvSpPr>
        <p:spPr bwMode="auto">
          <a:noFill/>
          <a:ln>
            <a:miter lim="800000"/>
            <a:headEnd/>
            <a:tailEnd/>
          </a:ln>
        </p:spPr>
        <p:txBody>
          <a:bodyPr/>
          <a:lstStyle/>
          <a:p>
            <a:fld id="{FFC48B6A-268D-4BF3-8BBB-1E276B009867}" type="slidenum">
              <a:rPr lang="nl-NL" altLang="nl-BE"/>
              <a:pPr/>
              <a:t>11</a:t>
            </a:fld>
            <a:endParaRPr lang="nl-NL" altLang="nl-BE"/>
          </a:p>
        </p:txBody>
      </p:sp>
      <p:sp>
        <p:nvSpPr>
          <p:cNvPr id="18436" name="Tekstvak 4"/>
          <p:cNvSpPr txBox="1">
            <a:spLocks noChangeArrowheads="1"/>
          </p:cNvSpPr>
          <p:nvPr/>
        </p:nvSpPr>
        <p:spPr bwMode="auto">
          <a:xfrm>
            <a:off x="1071563" y="571500"/>
            <a:ext cx="184150" cy="369888"/>
          </a:xfrm>
          <a:prstGeom prst="rect">
            <a:avLst/>
          </a:prstGeom>
          <a:noFill/>
          <a:ln w="9525">
            <a:noFill/>
            <a:miter lim="800000"/>
            <a:headEnd/>
            <a:tailEnd/>
          </a:ln>
        </p:spPr>
        <p:txBody>
          <a:bodyPr wrap="none">
            <a:spAutoFit/>
          </a:bodyPr>
          <a:lstStyle/>
          <a:p>
            <a:pPr eaLnBrk="1" hangingPunct="1"/>
            <a:endParaRPr lang="nl-BE" altLang="nl-BE"/>
          </a:p>
        </p:txBody>
      </p:sp>
      <p:pic>
        <p:nvPicPr>
          <p:cNvPr id="18437"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10"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2"/>
          <p:cNvSpPr>
            <a:spLocks noGrp="1"/>
          </p:cNvSpPr>
          <p:nvPr>
            <p:ph sz="quarter" idx="1"/>
          </p:nvPr>
        </p:nvSpPr>
        <p:spPr>
          <a:xfrm>
            <a:off x="785813" y="1643063"/>
            <a:ext cx="7467600" cy="3257550"/>
          </a:xfrm>
          <a:solidFill>
            <a:srgbClr val="CCECFF"/>
          </a:solidFill>
          <a:ln w="3175">
            <a:solidFill>
              <a:srgbClr val="000000"/>
            </a:solidFill>
          </a:ln>
        </p:spPr>
        <p:txBody>
          <a:bodyPr/>
          <a:lstStyle/>
          <a:p>
            <a:pPr>
              <a:buFont typeface="Wingdings" pitchFamily="2" charset="2"/>
              <a:buNone/>
            </a:pPr>
            <a:r>
              <a:rPr lang="nl-BE" altLang="nl-BE" sz="2800" b="1" smtClean="0">
                <a:latin typeface="Times New Roman" pitchFamily="18" charset="0"/>
                <a:cs typeface="Times New Roman" pitchFamily="18" charset="0"/>
              </a:rPr>
              <a:t>TOT  STANDKOMING  AKKOORD</a:t>
            </a:r>
          </a:p>
          <a:p>
            <a:pPr>
              <a:buFont typeface="Wingdings" pitchFamily="2" charset="2"/>
              <a:buNone/>
            </a:pPr>
            <a:r>
              <a:rPr lang="nl-BE" altLang="nl-BE" sz="2800" b="1" smtClean="0">
                <a:latin typeface="Times New Roman" pitchFamily="18" charset="0"/>
                <a:cs typeface="Times New Roman" pitchFamily="18" charset="0"/>
              </a:rPr>
              <a:t>ARTSEN-ZIEKENFONDSEN</a:t>
            </a:r>
          </a:p>
          <a:p>
            <a:pPr>
              <a:buFont typeface="Wingdings" pitchFamily="2" charset="2"/>
              <a:buNone/>
            </a:pPr>
            <a:endParaRPr lang="nl-BE" altLang="nl-BE" sz="2800" b="1" smtClean="0">
              <a:latin typeface="Times New Roman" pitchFamily="18" charset="0"/>
              <a:cs typeface="Times New Roman" pitchFamily="18" charset="0"/>
            </a:endParaRPr>
          </a:p>
          <a:p>
            <a:pPr lvl="1">
              <a:buClrTx/>
            </a:pPr>
            <a:r>
              <a:rPr lang="nl-BE" altLang="nl-BE" sz="2500" smtClean="0">
                <a:latin typeface="Times New Roman" pitchFamily="18" charset="0"/>
                <a:cs typeface="Times New Roman" pitchFamily="18" charset="0"/>
              </a:rPr>
              <a:t>Tweejaarlijks</a:t>
            </a:r>
            <a:endParaRPr lang="nl-BE" altLang="nl-BE" sz="2500" b="1" smtClean="0">
              <a:latin typeface="Times New Roman" pitchFamily="18" charset="0"/>
              <a:cs typeface="Times New Roman" pitchFamily="18" charset="0"/>
            </a:endParaRPr>
          </a:p>
          <a:p>
            <a:pPr lvl="1">
              <a:buClrTx/>
            </a:pPr>
            <a:r>
              <a:rPr lang="nl-BE" altLang="nl-BE" sz="2500" smtClean="0">
                <a:latin typeface="Times New Roman" pitchFamily="18" charset="0"/>
                <a:cs typeface="Times New Roman" pitchFamily="18" charset="0"/>
              </a:rPr>
              <a:t>Tarieven</a:t>
            </a:r>
          </a:p>
          <a:p>
            <a:pPr lvl="1">
              <a:buClrTx/>
            </a:pPr>
            <a:r>
              <a:rPr lang="nl-BE" altLang="nl-BE" sz="2500" smtClean="0">
                <a:latin typeface="Times New Roman" pitchFamily="18" charset="0"/>
                <a:cs typeface="Times New Roman" pitchFamily="18" charset="0"/>
              </a:rPr>
              <a:t>Procedure</a:t>
            </a:r>
          </a:p>
          <a:p>
            <a:pPr>
              <a:buFont typeface="Wingdings" pitchFamily="2" charset="2"/>
              <a:buNone/>
            </a:pPr>
            <a:endParaRPr lang="nl-BE" altLang="nl-BE" sz="2800" smtClean="0">
              <a:latin typeface="Times New Roman" pitchFamily="18" charset="0"/>
              <a:cs typeface="Times New Roman" pitchFamily="18" charset="0"/>
            </a:endParaRPr>
          </a:p>
          <a:p>
            <a:pPr>
              <a:buFont typeface="Wingdings" pitchFamily="2" charset="2"/>
              <a:buNone/>
            </a:pPr>
            <a:endParaRPr lang="nl-NL" altLang="nl-BE" smtClean="0">
              <a:latin typeface="Times New Roman" pitchFamily="18" charset="0"/>
              <a:cs typeface="Times New Roman" pitchFamily="18" charset="0"/>
            </a:endParaRPr>
          </a:p>
        </p:txBody>
      </p:sp>
      <p:sp>
        <p:nvSpPr>
          <p:cNvPr id="9219" name="Tijdelijke aanduiding voor dianummer 3"/>
          <p:cNvSpPr>
            <a:spLocks noGrp="1"/>
          </p:cNvSpPr>
          <p:nvPr>
            <p:ph type="sldNum" sz="quarter" idx="11"/>
          </p:nvPr>
        </p:nvSpPr>
        <p:spPr bwMode="auto">
          <a:noFill/>
          <a:ln>
            <a:miter lim="800000"/>
            <a:headEnd/>
            <a:tailEnd/>
          </a:ln>
        </p:spPr>
        <p:txBody>
          <a:bodyPr/>
          <a:lstStyle/>
          <a:p>
            <a:fld id="{3EBDDA39-A6B4-4C30-93E5-B04FDF534FB5}" type="slidenum">
              <a:rPr lang="nl-NL" altLang="nl-BE"/>
              <a:pPr/>
              <a:t>2</a:t>
            </a:fld>
            <a:endParaRPr lang="nl-NL" altLang="nl-BE"/>
          </a:p>
        </p:txBody>
      </p:sp>
      <p:pic>
        <p:nvPicPr>
          <p:cNvPr id="9220"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10"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714375" y="1428750"/>
            <a:ext cx="7467600" cy="642938"/>
          </a:xfrm>
          <a:solidFill>
            <a:srgbClr val="CCECFF"/>
          </a:solidFill>
          <a:ln>
            <a:solidFill>
              <a:schemeClr val="tx1"/>
            </a:solidFill>
          </a:ln>
        </p:spPr>
        <p:txBody>
          <a:bodyPr/>
          <a:lstStyle/>
          <a:p>
            <a:pPr eaLnBrk="1" fontAlgn="auto" hangingPunct="1">
              <a:spcAft>
                <a:spcPts val="0"/>
              </a:spcAft>
              <a:defRPr/>
            </a:pPr>
            <a:r>
              <a:rPr lang="nl-BE" sz="2800" dirty="0" smtClean="0">
                <a:solidFill>
                  <a:schemeClr val="tx1"/>
                </a:solidFill>
                <a:latin typeface="Times New Roman" pitchFamily="18" charset="0"/>
                <a:cs typeface="Times New Roman" pitchFamily="18" charset="0"/>
              </a:rPr>
              <a:t>RIZIV SOCIAAL STATUUT</a:t>
            </a:r>
            <a:endParaRPr lang="nl-NL" sz="2800" dirty="0" smtClean="0">
              <a:solidFill>
                <a:schemeClr val="tx1"/>
              </a:solidFill>
              <a:latin typeface="Times New Roman" pitchFamily="18" charset="0"/>
              <a:cs typeface="Times New Roman" pitchFamily="18" charset="0"/>
            </a:endParaRPr>
          </a:p>
        </p:txBody>
      </p:sp>
      <p:sp>
        <p:nvSpPr>
          <p:cNvPr id="10243" name="Rectangle 3"/>
          <p:cNvSpPr>
            <a:spLocks noGrp="1" noChangeArrowheads="1"/>
          </p:cNvSpPr>
          <p:nvPr>
            <p:ph sz="quarter" idx="1"/>
          </p:nvPr>
        </p:nvSpPr>
        <p:spPr>
          <a:xfrm>
            <a:off x="685800" y="2286000"/>
            <a:ext cx="7772400" cy="3124200"/>
          </a:xfrm>
          <a:solidFill>
            <a:srgbClr val="CCECFF"/>
          </a:solidFill>
          <a:ln>
            <a:solidFill>
              <a:srgbClr val="000000"/>
            </a:solidFill>
          </a:ln>
        </p:spPr>
        <p:txBody>
          <a:bodyPr/>
          <a:lstStyle/>
          <a:p>
            <a:pPr eaLnBrk="1" hangingPunct="1">
              <a:buFontTx/>
              <a:buNone/>
            </a:pPr>
            <a:endParaRPr lang="nl-BE" altLang="nl-BE" smtClean="0"/>
          </a:p>
          <a:p>
            <a:pPr eaLnBrk="1" hangingPunct="1">
              <a:buFontTx/>
              <a:buNone/>
            </a:pPr>
            <a:r>
              <a:rPr lang="nl-BE" altLang="nl-BE" smtClean="0"/>
              <a:t>	</a:t>
            </a:r>
            <a:r>
              <a:rPr lang="nl-BE" altLang="nl-BE" smtClean="0">
                <a:latin typeface="Times New Roman" pitchFamily="18" charset="0"/>
                <a:cs typeface="Times New Roman" pitchFamily="18" charset="0"/>
              </a:rPr>
              <a:t>Akkoord artsen-ziekenfondsen</a:t>
            </a:r>
          </a:p>
          <a:p>
            <a:pPr eaLnBrk="1" hangingPunct="1">
              <a:buFontTx/>
              <a:buNone/>
            </a:pPr>
            <a:endParaRPr lang="nl-BE" altLang="nl-BE" smtClean="0">
              <a:latin typeface="Times New Roman" pitchFamily="18" charset="0"/>
              <a:cs typeface="Times New Roman" pitchFamily="18" charset="0"/>
            </a:endParaRPr>
          </a:p>
          <a:p>
            <a:pPr eaLnBrk="1" hangingPunct="1">
              <a:buFontTx/>
              <a:buNone/>
            </a:pPr>
            <a:r>
              <a:rPr lang="nl-BE" altLang="nl-BE" smtClean="0">
                <a:latin typeface="Times New Roman" pitchFamily="18" charset="0"/>
                <a:cs typeface="Times New Roman" pitchFamily="18" charset="0"/>
              </a:rPr>
              <a:t>	Tariefzekerheid</a:t>
            </a:r>
          </a:p>
          <a:p>
            <a:pPr eaLnBrk="1" hangingPunct="1">
              <a:buFontTx/>
              <a:buNone/>
            </a:pPr>
            <a:r>
              <a:rPr lang="nl-BE" altLang="nl-BE" smtClean="0">
                <a:latin typeface="Times New Roman" pitchFamily="18" charset="0"/>
                <a:cs typeface="Times New Roman" pitchFamily="18" charset="0"/>
              </a:rPr>
              <a:t>		€ 4.870,71	volledig conventioneerd</a:t>
            </a:r>
          </a:p>
          <a:p>
            <a:pPr eaLnBrk="1" hangingPunct="1">
              <a:buFontTx/>
              <a:buNone/>
            </a:pPr>
            <a:r>
              <a:rPr lang="nl-BE" altLang="nl-BE" smtClean="0">
                <a:latin typeface="Times New Roman" pitchFamily="18" charset="0"/>
                <a:cs typeface="Times New Roman" pitchFamily="18" charset="0"/>
              </a:rPr>
              <a:t>		€ 2.297,63	gedeeltelijk geconventioneerden</a:t>
            </a:r>
            <a:endParaRPr lang="nl-NL" altLang="nl-BE" smtClean="0">
              <a:latin typeface="Times New Roman" pitchFamily="18" charset="0"/>
              <a:cs typeface="Times New Roman" pitchFamily="18" charset="0"/>
            </a:endParaRPr>
          </a:p>
        </p:txBody>
      </p:sp>
      <p:sp>
        <p:nvSpPr>
          <p:cNvPr id="10244" name="Tijdelijke aanduiding voor dianummer 4"/>
          <p:cNvSpPr>
            <a:spLocks noGrp="1"/>
          </p:cNvSpPr>
          <p:nvPr>
            <p:ph type="sldNum" sz="quarter" idx="11"/>
          </p:nvPr>
        </p:nvSpPr>
        <p:spPr bwMode="auto">
          <a:noFill/>
          <a:ln>
            <a:miter lim="800000"/>
            <a:headEnd/>
            <a:tailEnd/>
          </a:ln>
        </p:spPr>
        <p:txBody>
          <a:bodyPr/>
          <a:lstStyle/>
          <a:p>
            <a:fld id="{E6AFF39C-F162-4CAB-BDAE-017C51BB3994}" type="slidenum">
              <a:rPr lang="nl-NL" altLang="nl-BE"/>
              <a:pPr/>
              <a:t>3</a:t>
            </a:fld>
            <a:endParaRPr lang="nl-NL" altLang="nl-BE"/>
          </a:p>
        </p:txBody>
      </p:sp>
      <p:sp>
        <p:nvSpPr>
          <p:cNvPr id="10245" name="Tekstvak 5"/>
          <p:cNvSpPr txBox="1">
            <a:spLocks noChangeArrowheads="1"/>
          </p:cNvSpPr>
          <p:nvPr/>
        </p:nvSpPr>
        <p:spPr bwMode="auto">
          <a:xfrm>
            <a:off x="857250" y="571500"/>
            <a:ext cx="184150" cy="369888"/>
          </a:xfrm>
          <a:prstGeom prst="rect">
            <a:avLst/>
          </a:prstGeom>
          <a:noFill/>
          <a:ln w="9525">
            <a:noFill/>
            <a:miter lim="800000"/>
            <a:headEnd/>
            <a:tailEnd/>
          </a:ln>
        </p:spPr>
        <p:txBody>
          <a:bodyPr wrap="none">
            <a:spAutoFit/>
          </a:bodyPr>
          <a:lstStyle/>
          <a:p>
            <a:pPr eaLnBrk="1" hangingPunct="1"/>
            <a:endParaRPr lang="nl-BE" altLang="nl-BE"/>
          </a:p>
        </p:txBody>
      </p:sp>
      <p:sp>
        <p:nvSpPr>
          <p:cNvPr id="10"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pic>
        <p:nvPicPr>
          <p:cNvPr id="10247"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sz="quarter" idx="1"/>
          </p:nvPr>
        </p:nvSpPr>
        <p:spPr>
          <a:xfrm>
            <a:off x="642938" y="1857375"/>
            <a:ext cx="7772400" cy="3286125"/>
          </a:xfrm>
          <a:solidFill>
            <a:srgbClr val="CCECFF"/>
          </a:solidFill>
          <a:ln>
            <a:solidFill>
              <a:srgbClr val="000000"/>
            </a:solidFill>
          </a:ln>
        </p:spPr>
        <p:txBody>
          <a:bodyPr/>
          <a:lstStyle/>
          <a:p>
            <a:pPr eaLnBrk="1" hangingPunct="1">
              <a:buFontTx/>
              <a:buChar char="-"/>
            </a:pPr>
            <a:endParaRPr lang="nl-BE" altLang="nl-BE" b="1" smtClean="0"/>
          </a:p>
          <a:p>
            <a:pPr eaLnBrk="1" hangingPunct="1">
              <a:buFont typeface="Wingdings 3" pitchFamily="18" charset="2"/>
              <a:buNone/>
            </a:pPr>
            <a:r>
              <a:rPr lang="nl-BE" altLang="nl-BE" sz="2800" b="1" smtClean="0">
                <a:latin typeface="Times New Roman" pitchFamily="18" charset="0"/>
                <a:cs typeface="Times New Roman" pitchFamily="18" charset="0"/>
              </a:rPr>
              <a:t>Volledig geconventioneerd:</a:t>
            </a:r>
          </a:p>
          <a:p>
            <a:pPr eaLnBrk="1" hangingPunct="1">
              <a:buFont typeface="Wingdings 3" pitchFamily="18" charset="2"/>
              <a:buNone/>
            </a:pPr>
            <a:endParaRPr lang="nl-BE" altLang="nl-BE" sz="2800" b="1" smtClean="0">
              <a:latin typeface="Times New Roman" pitchFamily="18" charset="0"/>
              <a:cs typeface="Times New Roman" pitchFamily="18" charset="0"/>
            </a:endParaRPr>
          </a:p>
          <a:p>
            <a:pPr eaLnBrk="1" hangingPunct="1">
              <a:buFont typeface="Wingdings 3" pitchFamily="18" charset="2"/>
              <a:buNone/>
            </a:pPr>
            <a:r>
              <a:rPr lang="nl-BE" altLang="nl-BE" smtClean="0">
                <a:latin typeface="Times New Roman" pitchFamily="18" charset="0"/>
                <a:cs typeface="Times New Roman" pitchFamily="18" charset="0"/>
              </a:rPr>
              <a:t>	Alle prestaties aan conventietarieven, behalve</a:t>
            </a:r>
          </a:p>
          <a:p>
            <a:pPr eaLnBrk="1" hangingPunct="1">
              <a:buFont typeface="Wingdings 3" pitchFamily="18" charset="2"/>
              <a:buNone/>
            </a:pPr>
            <a:r>
              <a:rPr lang="nl-BE" altLang="nl-BE" smtClean="0">
                <a:latin typeface="Times New Roman" pitchFamily="18" charset="0"/>
                <a:cs typeface="Times New Roman" pitchFamily="18" charset="0"/>
              </a:rPr>
              <a:t>	wanneer de patiënt bijzondere eisen stelt.</a:t>
            </a:r>
          </a:p>
          <a:p>
            <a:pPr eaLnBrk="1" hangingPunct="1">
              <a:buFont typeface="Wingdings 3" pitchFamily="18" charset="2"/>
              <a:buNone/>
            </a:pPr>
            <a:endParaRPr lang="nl-BE" altLang="nl-BE" b="1" smtClean="0"/>
          </a:p>
        </p:txBody>
      </p:sp>
      <p:sp>
        <p:nvSpPr>
          <p:cNvPr id="11267" name="Tijdelijke aanduiding voor dianummer 3"/>
          <p:cNvSpPr>
            <a:spLocks noGrp="1"/>
          </p:cNvSpPr>
          <p:nvPr>
            <p:ph type="sldNum" sz="quarter" idx="11"/>
          </p:nvPr>
        </p:nvSpPr>
        <p:spPr bwMode="auto">
          <a:noFill/>
          <a:ln>
            <a:miter lim="800000"/>
            <a:headEnd/>
            <a:tailEnd/>
          </a:ln>
        </p:spPr>
        <p:txBody>
          <a:bodyPr/>
          <a:lstStyle/>
          <a:p>
            <a:fld id="{08E76273-8B57-4E4C-A4C2-7257CB68E5D6}" type="slidenum">
              <a:rPr lang="nl-NL" altLang="nl-BE"/>
              <a:pPr/>
              <a:t>4</a:t>
            </a:fld>
            <a:endParaRPr lang="nl-NL" altLang="nl-BE"/>
          </a:p>
        </p:txBody>
      </p:sp>
      <p:sp>
        <p:nvSpPr>
          <p:cNvPr id="7" name="Rectangle 3"/>
          <p:cNvSpPr>
            <a:spLocks noChangeArrowheads="1"/>
          </p:cNvSpPr>
          <p:nvPr/>
        </p:nvSpPr>
        <p:spPr bwMode="auto">
          <a:xfrm>
            <a:off x="428625" y="857250"/>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pic>
        <p:nvPicPr>
          <p:cNvPr id="11269"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sz="quarter" idx="1"/>
          </p:nvPr>
        </p:nvSpPr>
        <p:spPr>
          <a:xfrm>
            <a:off x="428625" y="1214438"/>
            <a:ext cx="7643813" cy="5286375"/>
          </a:xfrm>
          <a:solidFill>
            <a:srgbClr val="CCECFF"/>
          </a:solidFill>
          <a:ln>
            <a:solidFill>
              <a:srgbClr val="000000"/>
            </a:solidFill>
          </a:ln>
        </p:spPr>
        <p:txBody>
          <a:bodyPr>
            <a:normAutofit fontScale="85000" lnSpcReduction="20000"/>
          </a:bodyPr>
          <a:lstStyle/>
          <a:p>
            <a:pPr marL="274320" indent="-274320" eaLnBrk="1" fontAlgn="auto" hangingPunct="1">
              <a:spcAft>
                <a:spcPts val="0"/>
              </a:spcAft>
              <a:buFontTx/>
              <a:buNone/>
              <a:defRPr/>
            </a:pPr>
            <a:r>
              <a:rPr lang="nl-BE" b="1" dirty="0" smtClean="0"/>
              <a:t>	</a:t>
            </a:r>
            <a:r>
              <a:rPr lang="nl-BE" b="1" dirty="0" smtClean="0">
                <a:latin typeface="Times New Roman" pitchFamily="18" charset="0"/>
                <a:cs typeface="Times New Roman" pitchFamily="18" charset="0"/>
              </a:rPr>
              <a:t>Huisartsen kunnen van het conventietarief steeds afwijken</a:t>
            </a:r>
          </a:p>
          <a:p>
            <a:pPr marL="274320" indent="-274320" eaLnBrk="1" fontAlgn="auto" hangingPunct="1">
              <a:spcAft>
                <a:spcPts val="0"/>
              </a:spcAft>
              <a:buFontTx/>
              <a:buNone/>
              <a:defRPr/>
            </a:pPr>
            <a:r>
              <a:rPr lang="nl-BE" b="1" dirty="0" smtClean="0">
                <a:latin typeface="Times New Roman" pitchFamily="18" charset="0"/>
                <a:cs typeface="Times New Roman" pitchFamily="18" charset="0"/>
              </a:rPr>
              <a:t>	als de patiënt bijzondere eisen stelt:</a:t>
            </a:r>
          </a:p>
          <a:p>
            <a:pPr marL="274320" indent="-274320" eaLnBrk="1" fontAlgn="auto" hangingPunct="1">
              <a:spcAft>
                <a:spcPts val="0"/>
              </a:spcAft>
              <a:buFontTx/>
              <a:buNone/>
              <a:defRPr/>
            </a:pPr>
            <a:r>
              <a:rPr lang="nl-BE" dirty="0" smtClean="0">
                <a:latin typeface="Times New Roman" pitchFamily="18" charset="0"/>
                <a:cs typeface="Times New Roman" pitchFamily="18" charset="0"/>
              </a:rPr>
              <a:t>	•	</a:t>
            </a:r>
            <a:r>
              <a:rPr lang="nl-BE" sz="2100" dirty="0" smtClean="0">
                <a:latin typeface="Times New Roman" pitchFamily="18" charset="0"/>
                <a:cs typeface="Times New Roman" pitchFamily="18" charset="0"/>
              </a:rPr>
              <a:t>niet dringende </a:t>
            </a:r>
            <a:r>
              <a:rPr lang="nl-BE" sz="2100" u="sng" dirty="0" smtClean="0">
                <a:latin typeface="Times New Roman" pitchFamily="18" charset="0"/>
                <a:cs typeface="Times New Roman" pitchFamily="18" charset="0"/>
              </a:rPr>
              <a:t>bezoeken</a:t>
            </a:r>
            <a:r>
              <a:rPr lang="nl-BE" sz="2100" dirty="0" smtClean="0">
                <a:latin typeface="Times New Roman" pitchFamily="18" charset="0"/>
                <a:cs typeface="Times New Roman" pitchFamily="18" charset="0"/>
              </a:rPr>
              <a:t>, afgelegd op verzoek van de zieke buiten de 	uren of het tijdschema van de normale ronde van de 	geneesheer;</a:t>
            </a:r>
          </a:p>
          <a:p>
            <a:pPr marL="274320" indent="-274320" eaLnBrk="1" fontAlgn="auto" hangingPunct="1">
              <a:spcAft>
                <a:spcPts val="0"/>
              </a:spcAft>
              <a:buFontTx/>
              <a:buNone/>
              <a:defRPr/>
            </a:pPr>
            <a:endParaRPr lang="nl-BE" sz="2100" dirty="0" smtClean="0">
              <a:latin typeface="Times New Roman" pitchFamily="18" charset="0"/>
              <a:cs typeface="Times New Roman" pitchFamily="18" charset="0"/>
            </a:endParaRPr>
          </a:p>
          <a:p>
            <a:pPr marL="274320" indent="-274320" eaLnBrk="1" fontAlgn="auto" hangingPunct="1">
              <a:spcAft>
                <a:spcPts val="0"/>
              </a:spcAft>
              <a:buFontTx/>
              <a:buNone/>
              <a:defRPr/>
            </a:pPr>
            <a:r>
              <a:rPr lang="nl-BE" sz="2100" dirty="0" smtClean="0">
                <a:latin typeface="Times New Roman" pitchFamily="18" charset="0"/>
                <a:cs typeface="Times New Roman" pitchFamily="18" charset="0"/>
              </a:rPr>
              <a:t>	•	de </a:t>
            </a:r>
            <a:r>
              <a:rPr lang="nl-BE" sz="2100" u="sng" dirty="0" smtClean="0">
                <a:latin typeface="Times New Roman" pitchFamily="18" charset="0"/>
                <a:cs typeface="Times New Roman" pitchFamily="18" charset="0"/>
              </a:rPr>
              <a:t>oproepen</a:t>
            </a:r>
            <a:r>
              <a:rPr lang="nl-BE" sz="2100" dirty="0" smtClean="0">
                <a:latin typeface="Times New Roman" pitchFamily="18" charset="0"/>
                <a:cs typeface="Times New Roman" pitchFamily="18" charset="0"/>
              </a:rPr>
              <a:t> van zieken die voor de geneesheer een ongewoon 	belangrijke verplaatsing meebrengen; </a:t>
            </a:r>
          </a:p>
          <a:p>
            <a:pPr marL="274320" indent="-274320" eaLnBrk="1" fontAlgn="auto" hangingPunct="1">
              <a:spcAft>
                <a:spcPts val="0"/>
              </a:spcAft>
              <a:buFontTx/>
              <a:buNone/>
              <a:defRPr/>
            </a:pPr>
            <a:endParaRPr lang="nl-BE" sz="2100" dirty="0" smtClean="0">
              <a:latin typeface="Times New Roman" pitchFamily="18" charset="0"/>
              <a:cs typeface="Times New Roman" pitchFamily="18" charset="0"/>
            </a:endParaRPr>
          </a:p>
          <a:p>
            <a:pPr marL="274320" indent="-274320" eaLnBrk="1" fontAlgn="auto" hangingPunct="1">
              <a:spcAft>
                <a:spcPts val="0"/>
              </a:spcAft>
              <a:buFontTx/>
              <a:buNone/>
              <a:defRPr/>
            </a:pPr>
            <a:r>
              <a:rPr lang="nl-BE" sz="2100" dirty="0" smtClean="0">
                <a:latin typeface="Times New Roman" pitchFamily="18" charset="0"/>
                <a:cs typeface="Times New Roman" pitchFamily="18" charset="0"/>
              </a:rPr>
              <a:t>	•	de </a:t>
            </a:r>
            <a:r>
              <a:rPr lang="nl-BE" sz="2100" u="sng" dirty="0" smtClean="0">
                <a:latin typeface="Times New Roman" pitchFamily="18" charset="0"/>
                <a:cs typeface="Times New Roman" pitchFamily="18" charset="0"/>
              </a:rPr>
              <a:t>oproepen</a:t>
            </a:r>
            <a:r>
              <a:rPr lang="nl-BE" sz="2100" dirty="0" smtClean="0">
                <a:latin typeface="Times New Roman" pitchFamily="18" charset="0"/>
                <a:cs typeface="Times New Roman" pitchFamily="18" charset="0"/>
              </a:rPr>
              <a:t> ‘s nachts, tijdens een weekend of op een feestdag 	wanneer de geneesheer geen wachtdienst heeft en wanneer is 	uitgemaakt dat de ter plaatse georganiseerde wachtdienst toereikend is;</a:t>
            </a:r>
          </a:p>
          <a:p>
            <a:pPr marL="274320" indent="-274320" eaLnBrk="1" fontAlgn="auto" hangingPunct="1">
              <a:spcAft>
                <a:spcPts val="0"/>
              </a:spcAft>
              <a:buFontTx/>
              <a:buNone/>
              <a:defRPr/>
            </a:pPr>
            <a:endParaRPr lang="nl-BE" sz="2100" dirty="0" smtClean="0">
              <a:latin typeface="Times New Roman" pitchFamily="18" charset="0"/>
              <a:cs typeface="Times New Roman" pitchFamily="18" charset="0"/>
            </a:endParaRPr>
          </a:p>
          <a:p>
            <a:pPr marL="274320" indent="-274320" eaLnBrk="1" fontAlgn="auto" hangingPunct="1">
              <a:spcBef>
                <a:spcPct val="0"/>
              </a:spcBef>
              <a:spcAft>
                <a:spcPts val="0"/>
              </a:spcAft>
              <a:buFontTx/>
              <a:buNone/>
              <a:defRPr/>
            </a:pPr>
            <a:r>
              <a:rPr lang="nl-BE" sz="2100" dirty="0" smtClean="0">
                <a:latin typeface="Times New Roman" pitchFamily="18" charset="0"/>
                <a:cs typeface="Times New Roman" pitchFamily="18" charset="0"/>
              </a:rPr>
              <a:t>	•	de raadplegingen voor de ambulante patiënten die op uitdrukkelijk 	verzoek van de patiënt worden verricht na 21u of op zaterdag, 	zondag of feestdagen. Die raadplegingen zijn geen bijzondere eis 	indien ze kaderen binnen de georganiseerde wachtdienst en indien de 	huisartsarts om persoonlijke redenen een voor het publiek 	toegankelijke raadpleging houdt, ontvangt op afspraak of bezoeken 	aflegt op deze uren en dagen.</a:t>
            </a:r>
          </a:p>
          <a:p>
            <a:pPr marL="274320" indent="-274320" eaLnBrk="1" fontAlgn="auto" hangingPunct="1">
              <a:spcAft>
                <a:spcPts val="0"/>
              </a:spcAft>
              <a:buFontTx/>
              <a:buNone/>
              <a:defRPr/>
            </a:pPr>
            <a:endParaRPr lang="nl-BE" dirty="0" smtClean="0">
              <a:cs typeface="Times New Roman" pitchFamily="18" charset="0"/>
            </a:endParaRPr>
          </a:p>
          <a:p>
            <a:pPr marL="274320" indent="-274320" eaLnBrk="1" fontAlgn="auto" hangingPunct="1">
              <a:spcAft>
                <a:spcPts val="0"/>
              </a:spcAft>
              <a:buFontTx/>
              <a:buNone/>
              <a:defRPr/>
            </a:pPr>
            <a:endParaRPr lang="nl-NL" dirty="0" smtClean="0"/>
          </a:p>
        </p:txBody>
      </p:sp>
      <p:sp>
        <p:nvSpPr>
          <p:cNvPr id="12291" name="Tijdelijke aanduiding voor dianummer 3"/>
          <p:cNvSpPr>
            <a:spLocks noGrp="1"/>
          </p:cNvSpPr>
          <p:nvPr>
            <p:ph type="sldNum" sz="quarter" idx="11"/>
          </p:nvPr>
        </p:nvSpPr>
        <p:spPr bwMode="auto">
          <a:noFill/>
          <a:ln>
            <a:miter lim="800000"/>
            <a:headEnd/>
            <a:tailEnd/>
          </a:ln>
        </p:spPr>
        <p:txBody>
          <a:bodyPr/>
          <a:lstStyle/>
          <a:p>
            <a:fld id="{A7E9AAC6-0830-4460-803F-3E227A71C32D}" type="slidenum">
              <a:rPr lang="nl-NL" altLang="nl-BE"/>
              <a:pPr/>
              <a:t>5</a:t>
            </a:fld>
            <a:endParaRPr lang="nl-NL" altLang="nl-BE"/>
          </a:p>
        </p:txBody>
      </p:sp>
      <p:sp>
        <p:nvSpPr>
          <p:cNvPr id="8" name="Rectangle 3"/>
          <p:cNvSpPr>
            <a:spLocks noChangeArrowheads="1"/>
          </p:cNvSpPr>
          <p:nvPr/>
        </p:nvSpPr>
        <p:spPr bwMode="auto">
          <a:xfrm>
            <a:off x="428625" y="714375"/>
            <a:ext cx="928688" cy="338138"/>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pic>
        <p:nvPicPr>
          <p:cNvPr id="12293" name="Afbeelding 8" descr="logo Cartel-entt"/>
          <p:cNvPicPr>
            <a:picLocks noChangeAspect="1" noChangeArrowheads="1"/>
          </p:cNvPicPr>
          <p:nvPr/>
        </p:nvPicPr>
        <p:blipFill>
          <a:blip r:embed="rId2" cstate="print"/>
          <a:srcRect/>
          <a:stretch>
            <a:fillRect/>
          </a:stretch>
        </p:blipFill>
        <p:spPr bwMode="auto">
          <a:xfrm>
            <a:off x="500063" y="142875"/>
            <a:ext cx="642937" cy="60483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sz="quarter" idx="1"/>
          </p:nvPr>
        </p:nvSpPr>
        <p:spPr>
          <a:xfrm>
            <a:off x="539750" y="1341438"/>
            <a:ext cx="7488238" cy="4679950"/>
          </a:xfrm>
          <a:solidFill>
            <a:srgbClr val="CCECFF"/>
          </a:solidFill>
          <a:ln>
            <a:solidFill>
              <a:srgbClr val="000000"/>
            </a:solidFill>
          </a:ln>
        </p:spPr>
        <p:txBody>
          <a:bodyPr>
            <a:normAutofit fontScale="92500" lnSpcReduction="20000"/>
          </a:bodyPr>
          <a:lstStyle/>
          <a:p>
            <a:pPr marL="274320" indent="-274320" eaLnBrk="1" fontAlgn="auto" hangingPunct="1">
              <a:spcAft>
                <a:spcPts val="0"/>
              </a:spcAft>
              <a:buFontTx/>
              <a:buNone/>
              <a:defRPr/>
            </a:pPr>
            <a:r>
              <a:rPr lang="nl-BE" b="1" dirty="0" smtClean="0"/>
              <a:t>	</a:t>
            </a:r>
          </a:p>
          <a:p>
            <a:pPr marL="274320" indent="-274320" eaLnBrk="1" fontAlgn="auto" hangingPunct="1">
              <a:spcAft>
                <a:spcPts val="0"/>
              </a:spcAft>
              <a:buFontTx/>
              <a:buNone/>
              <a:defRPr/>
            </a:pPr>
            <a:r>
              <a:rPr lang="nl-BE" b="1" dirty="0" smtClean="0">
                <a:latin typeface="Times New Roman" pitchFamily="18" charset="0"/>
                <a:cs typeface="Times New Roman" pitchFamily="18" charset="0"/>
              </a:rPr>
              <a:t>	Specialisten kunnen van het conventietarief steeds afwijken als de patiënt bijzondere eisen stelt:</a:t>
            </a:r>
          </a:p>
          <a:p>
            <a:pPr marL="274320" indent="-274320" eaLnBrk="1" fontAlgn="auto" hangingPunct="1">
              <a:spcAft>
                <a:spcPts val="0"/>
              </a:spcAft>
              <a:buFontTx/>
              <a:buNone/>
              <a:defRPr/>
            </a:pPr>
            <a:r>
              <a:rPr lang="nl-BE" dirty="0" smtClean="0">
                <a:latin typeface="Times New Roman" pitchFamily="18" charset="0"/>
                <a:cs typeface="Times New Roman" pitchFamily="18" charset="0"/>
              </a:rPr>
              <a:t>	•	</a:t>
            </a:r>
            <a:r>
              <a:rPr lang="nl-BE" sz="2000" dirty="0" smtClean="0">
                <a:latin typeface="Times New Roman" pitchFamily="18" charset="0"/>
                <a:cs typeface="Times New Roman" pitchFamily="18" charset="0"/>
              </a:rPr>
              <a:t>het ziekenhuisverblijf in een afzonderlijke  kamer dat door of voor 	de rechthebbende wordt gevraagd om persoonlijke redenen.</a:t>
            </a:r>
          </a:p>
          <a:p>
            <a:pPr marL="274320" indent="-274320" eaLnBrk="1" fontAlgn="auto" hangingPunct="1">
              <a:spcAft>
                <a:spcPts val="0"/>
              </a:spcAft>
              <a:buFontTx/>
              <a:buNone/>
              <a:defRPr/>
            </a:pPr>
            <a:endParaRPr lang="nl-BE" sz="2000" dirty="0" smtClean="0">
              <a:latin typeface="Times New Roman" pitchFamily="18" charset="0"/>
              <a:cs typeface="Times New Roman" pitchFamily="18" charset="0"/>
            </a:endParaRPr>
          </a:p>
          <a:p>
            <a:pPr marL="274320" indent="-274320" eaLnBrk="1" fontAlgn="auto" hangingPunct="1">
              <a:spcAft>
                <a:spcPts val="0"/>
              </a:spcAft>
              <a:buFontTx/>
              <a:buNone/>
              <a:defRPr/>
            </a:pPr>
            <a:r>
              <a:rPr lang="nl-BE" sz="2000" dirty="0" smtClean="0">
                <a:latin typeface="Times New Roman" pitchFamily="18" charset="0"/>
                <a:cs typeface="Times New Roman" pitchFamily="18" charset="0"/>
              </a:rPr>
              <a:t>	•	de oproepen thuis, behalve wanneer het gaat om 	raadplegingen, aangevraagd door de behandelend geneesheer.</a:t>
            </a:r>
          </a:p>
          <a:p>
            <a:pPr marL="274320" indent="-274320" eaLnBrk="1" fontAlgn="auto" hangingPunct="1">
              <a:spcAft>
                <a:spcPts val="0"/>
              </a:spcAft>
              <a:buFontTx/>
              <a:buNone/>
              <a:defRPr/>
            </a:pPr>
            <a:endParaRPr lang="nl-BE" sz="2000" dirty="0" smtClean="0">
              <a:latin typeface="Times New Roman" pitchFamily="18" charset="0"/>
              <a:cs typeface="Times New Roman" pitchFamily="18" charset="0"/>
            </a:endParaRPr>
          </a:p>
          <a:p>
            <a:pPr marL="274320" indent="-274320" eaLnBrk="1" fontAlgn="auto" hangingPunct="1">
              <a:spcBef>
                <a:spcPct val="0"/>
              </a:spcBef>
              <a:spcAft>
                <a:spcPts val="0"/>
              </a:spcAft>
              <a:buFontTx/>
              <a:buNone/>
              <a:defRPr/>
            </a:pPr>
            <a:r>
              <a:rPr lang="nl-BE" sz="2000" dirty="0" smtClean="0">
                <a:latin typeface="Times New Roman" pitchFamily="18" charset="0"/>
                <a:cs typeface="Times New Roman" pitchFamily="18" charset="0"/>
              </a:rPr>
              <a:t>	•	de raadplegingen voor de ambulante patiënten die op 	uitdrukkelijk verzoek van de patiënt worden verricht na 21u of 	op zaterdag, zondag of feestdagen. Die raadplegingen zijn geen 	bijzondere eis indien ze kaderen binnen de georganiseerde 	wachtdienst en indien de geneesheer-specialist om persoonlijke 	redenen een voor het publiek toegankelijke raadpleging houdt, 	ontvangt of afspraak of bezoeken aflegt op deze uren en dagen.</a:t>
            </a:r>
          </a:p>
          <a:p>
            <a:pPr marL="274320" indent="-274320" eaLnBrk="1" fontAlgn="auto" hangingPunct="1">
              <a:spcAft>
                <a:spcPts val="0"/>
              </a:spcAft>
              <a:buFontTx/>
              <a:buNone/>
              <a:defRPr/>
            </a:pPr>
            <a:endParaRPr lang="nl-BE" dirty="0" smtClean="0">
              <a:cs typeface="Times New Roman" pitchFamily="18" charset="0"/>
            </a:endParaRPr>
          </a:p>
          <a:p>
            <a:pPr marL="274320" indent="-274320" eaLnBrk="1" fontAlgn="auto" hangingPunct="1">
              <a:spcAft>
                <a:spcPts val="0"/>
              </a:spcAft>
              <a:buFontTx/>
              <a:buNone/>
              <a:defRPr/>
            </a:pPr>
            <a:endParaRPr lang="nl-NL" dirty="0" smtClean="0"/>
          </a:p>
        </p:txBody>
      </p:sp>
      <p:sp>
        <p:nvSpPr>
          <p:cNvPr id="13315" name="Tijdelijke aanduiding voor dianummer 3"/>
          <p:cNvSpPr>
            <a:spLocks noGrp="1"/>
          </p:cNvSpPr>
          <p:nvPr>
            <p:ph type="sldNum" sz="quarter" idx="11"/>
          </p:nvPr>
        </p:nvSpPr>
        <p:spPr bwMode="auto">
          <a:noFill/>
          <a:ln>
            <a:miter lim="800000"/>
            <a:headEnd/>
            <a:tailEnd/>
          </a:ln>
        </p:spPr>
        <p:txBody>
          <a:bodyPr/>
          <a:lstStyle/>
          <a:p>
            <a:fld id="{592BE34C-B68E-4E80-8DD1-4ED2D04E8E3D}" type="slidenum">
              <a:rPr lang="nl-NL" altLang="nl-BE"/>
              <a:pPr/>
              <a:t>6</a:t>
            </a:fld>
            <a:endParaRPr lang="nl-NL" altLang="nl-BE"/>
          </a:p>
        </p:txBody>
      </p:sp>
      <p:pic>
        <p:nvPicPr>
          <p:cNvPr id="13316"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9"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ndertitel 2"/>
          <p:cNvSpPr>
            <a:spLocks noGrp="1"/>
          </p:cNvSpPr>
          <p:nvPr>
            <p:ph sz="quarter" idx="1"/>
          </p:nvPr>
        </p:nvSpPr>
        <p:spPr>
          <a:xfrm>
            <a:off x="428625" y="1571625"/>
            <a:ext cx="7467600" cy="3857625"/>
          </a:xfrm>
          <a:solidFill>
            <a:srgbClr val="CCECFF"/>
          </a:solidFill>
          <a:ln>
            <a:solidFill>
              <a:srgbClr val="000000"/>
            </a:solidFill>
          </a:ln>
        </p:spPr>
        <p:txBody>
          <a:bodyPr/>
          <a:lstStyle/>
          <a:p>
            <a:pPr eaLnBrk="1" hangingPunct="1"/>
            <a:endParaRPr lang="nl-BE" altLang="nl-BE" b="1" smtClean="0">
              <a:latin typeface="Times New Roman" pitchFamily="18" charset="0"/>
              <a:cs typeface="Times New Roman" pitchFamily="18" charset="0"/>
            </a:endParaRPr>
          </a:p>
          <a:p>
            <a:pPr eaLnBrk="1" hangingPunct="1">
              <a:buClrTx/>
              <a:buSzPct val="90000"/>
              <a:buFont typeface="Arial" charset="0"/>
              <a:buChar char="•"/>
            </a:pPr>
            <a:r>
              <a:rPr lang="nl-BE" altLang="nl-BE" b="1" smtClean="0">
                <a:latin typeface="Times New Roman" pitchFamily="18" charset="0"/>
                <a:cs typeface="Times New Roman" pitchFamily="18" charset="0"/>
              </a:rPr>
              <a:t>Een patiënt in behandeling, die verzocht wordt zich opnieuw in de spreekkamer van de geneesheer aan te melden, valt niet onder de toepassing van de bijzondere eis.</a:t>
            </a:r>
          </a:p>
          <a:p>
            <a:pPr eaLnBrk="1" hangingPunct="1"/>
            <a:endParaRPr lang="nl-BE" altLang="nl-BE" b="1" smtClean="0">
              <a:latin typeface="Times New Roman" pitchFamily="18" charset="0"/>
              <a:cs typeface="Times New Roman" pitchFamily="18" charset="0"/>
            </a:endParaRPr>
          </a:p>
          <a:p>
            <a:pPr eaLnBrk="1" hangingPunct="1">
              <a:buClrTx/>
              <a:buSzPct val="90000"/>
              <a:buFont typeface="Arial" charset="0"/>
              <a:buChar char="•"/>
            </a:pPr>
            <a:r>
              <a:rPr lang="nl-BE" altLang="nl-BE" b="1" smtClean="0">
                <a:latin typeface="Times New Roman" pitchFamily="18" charset="0"/>
                <a:cs typeface="Times New Roman" pitchFamily="18" charset="0"/>
              </a:rPr>
              <a:t>De patiënt moet op voorhand ingelicht worden 	over toepassing van bijzondere eis.</a:t>
            </a:r>
            <a:endParaRPr lang="nl-NL" altLang="nl-BE" b="1" smtClean="0">
              <a:latin typeface="Times New Roman" pitchFamily="18" charset="0"/>
              <a:cs typeface="Times New Roman" pitchFamily="18" charset="0"/>
            </a:endParaRPr>
          </a:p>
        </p:txBody>
      </p:sp>
      <p:sp>
        <p:nvSpPr>
          <p:cNvPr id="14339" name="Tijdelijke aanduiding voor dianummer 4"/>
          <p:cNvSpPr>
            <a:spLocks noGrp="1"/>
          </p:cNvSpPr>
          <p:nvPr>
            <p:ph type="sldNum" sz="quarter" idx="11"/>
          </p:nvPr>
        </p:nvSpPr>
        <p:spPr bwMode="auto">
          <a:noFill/>
          <a:ln>
            <a:miter lim="800000"/>
            <a:headEnd/>
            <a:tailEnd/>
          </a:ln>
        </p:spPr>
        <p:txBody>
          <a:bodyPr/>
          <a:lstStyle/>
          <a:p>
            <a:fld id="{AF87AB92-BB4F-4D93-B846-4E5E611033A2}" type="slidenum">
              <a:rPr lang="nl-NL" altLang="nl-BE"/>
              <a:pPr/>
              <a:t>7</a:t>
            </a:fld>
            <a:endParaRPr lang="nl-NL" altLang="nl-BE"/>
          </a:p>
        </p:txBody>
      </p:sp>
      <p:sp>
        <p:nvSpPr>
          <p:cNvPr id="14340" name="Tekstvak 6"/>
          <p:cNvSpPr txBox="1">
            <a:spLocks noChangeArrowheads="1"/>
          </p:cNvSpPr>
          <p:nvPr/>
        </p:nvSpPr>
        <p:spPr bwMode="auto">
          <a:xfrm>
            <a:off x="1714500" y="642938"/>
            <a:ext cx="184150" cy="369887"/>
          </a:xfrm>
          <a:prstGeom prst="rect">
            <a:avLst/>
          </a:prstGeom>
          <a:noFill/>
          <a:ln w="9525">
            <a:noFill/>
            <a:miter lim="800000"/>
            <a:headEnd/>
            <a:tailEnd/>
          </a:ln>
        </p:spPr>
        <p:txBody>
          <a:bodyPr wrap="none">
            <a:spAutoFit/>
          </a:bodyPr>
          <a:lstStyle/>
          <a:p>
            <a:pPr eaLnBrk="1" hangingPunct="1"/>
            <a:endParaRPr lang="nl-BE" altLang="nl-BE"/>
          </a:p>
        </p:txBody>
      </p:sp>
      <p:pic>
        <p:nvPicPr>
          <p:cNvPr id="14341"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9"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sz="quarter" idx="1"/>
          </p:nvPr>
        </p:nvSpPr>
        <p:spPr>
          <a:xfrm>
            <a:off x="357188" y="1357313"/>
            <a:ext cx="8153400" cy="4286250"/>
          </a:xfrm>
          <a:solidFill>
            <a:srgbClr val="CCECFF"/>
          </a:solidFill>
          <a:ln>
            <a:solidFill>
              <a:srgbClr val="000000"/>
            </a:solidFill>
          </a:ln>
        </p:spPr>
        <p:txBody>
          <a:bodyPr>
            <a:normAutofit fontScale="92500" lnSpcReduction="20000"/>
          </a:bodyPr>
          <a:lstStyle/>
          <a:p>
            <a:pPr marL="365760" indent="-256032" eaLnBrk="1" fontAlgn="auto" hangingPunct="1">
              <a:lnSpc>
                <a:spcPct val="90000"/>
              </a:lnSpc>
              <a:spcAft>
                <a:spcPts val="0"/>
              </a:spcAft>
              <a:buFontTx/>
              <a:buNone/>
              <a:defRPr/>
            </a:pPr>
            <a:r>
              <a:rPr lang="nl-BE" sz="2800" b="1" dirty="0" smtClean="0"/>
              <a:t>	</a:t>
            </a:r>
          </a:p>
          <a:p>
            <a:pPr marL="365760" indent="-256032" eaLnBrk="1" fontAlgn="auto" hangingPunct="1">
              <a:lnSpc>
                <a:spcPct val="90000"/>
              </a:lnSpc>
              <a:spcAft>
                <a:spcPts val="0"/>
              </a:spcAft>
              <a:buFontTx/>
              <a:buNone/>
              <a:defRPr/>
            </a:pPr>
            <a:r>
              <a:rPr lang="nl-BE" sz="2800" b="1" dirty="0" smtClean="0"/>
              <a:t>	</a:t>
            </a:r>
            <a:r>
              <a:rPr lang="nl-BE" sz="2800" b="1" dirty="0" smtClean="0">
                <a:latin typeface="Times New Roman" pitchFamily="18" charset="0"/>
                <a:cs typeface="Times New Roman" pitchFamily="18" charset="0"/>
              </a:rPr>
              <a:t>van het conventietarief kan steeds afgeweken worden als de bruto-inkomsten van de patiënt hoger liggen dan :</a:t>
            </a:r>
          </a:p>
          <a:p>
            <a:pPr marL="365760" indent="-256032" eaLnBrk="1" fontAlgn="auto" hangingPunct="1">
              <a:lnSpc>
                <a:spcPct val="90000"/>
              </a:lnSpc>
              <a:spcAft>
                <a:spcPts val="0"/>
              </a:spcAft>
              <a:buFontTx/>
              <a:buChar char="-"/>
              <a:defRPr/>
            </a:pPr>
            <a:endParaRPr lang="nl-BE" sz="2800" b="1" dirty="0" smtClean="0">
              <a:latin typeface="Times New Roman" pitchFamily="18" charset="0"/>
              <a:cs typeface="Times New Roman" pitchFamily="18" charset="0"/>
            </a:endParaRPr>
          </a:p>
          <a:p>
            <a:pPr marL="365760" indent="-256032" eaLnBrk="1" fontAlgn="auto" hangingPunct="1">
              <a:lnSpc>
                <a:spcPct val="90000"/>
              </a:lnSpc>
              <a:spcAft>
                <a:spcPts val="0"/>
              </a:spcAft>
              <a:buFontTx/>
              <a:buNone/>
              <a:defRPr/>
            </a:pPr>
            <a:r>
              <a:rPr lang="nl-BE" sz="2800" b="1" dirty="0" smtClean="0">
                <a:latin typeface="Times New Roman" pitchFamily="18" charset="0"/>
                <a:cs typeface="Times New Roman" pitchFamily="18" charset="0"/>
              </a:rPr>
              <a:t>	</a:t>
            </a:r>
            <a:r>
              <a:rPr lang="nl-BE" b="1" dirty="0" smtClean="0">
                <a:latin typeface="Times New Roman" pitchFamily="18" charset="0"/>
                <a:cs typeface="Times New Roman" pitchFamily="18" charset="0"/>
              </a:rPr>
              <a:t>•	</a:t>
            </a:r>
            <a:r>
              <a:rPr lang="nl-BE" dirty="0" smtClean="0">
                <a:latin typeface="Times New Roman" pitchFamily="18" charset="0"/>
                <a:cs typeface="Times New Roman" pitchFamily="18" charset="0"/>
              </a:rPr>
              <a:t>€ 67.636,22 per gezin, verhoogd met € 2.253,73</a:t>
            </a:r>
          </a:p>
          <a:p>
            <a:pPr marL="365760" indent="-256032" eaLnBrk="1" fontAlgn="auto" hangingPunct="1">
              <a:lnSpc>
                <a:spcPct val="90000"/>
              </a:lnSpc>
              <a:spcAft>
                <a:spcPts val="0"/>
              </a:spcAft>
              <a:buFontTx/>
              <a:buNone/>
              <a:defRPr/>
            </a:pPr>
            <a:r>
              <a:rPr lang="nl-BE" dirty="0" smtClean="0">
                <a:latin typeface="Times New Roman" pitchFamily="18" charset="0"/>
                <a:cs typeface="Times New Roman" pitchFamily="18" charset="0"/>
              </a:rPr>
              <a:t>		per persoon ten laste wanneer er maar één gerechtigde is</a:t>
            </a:r>
          </a:p>
          <a:p>
            <a:pPr marL="365760" indent="-256032" eaLnBrk="1" fontAlgn="auto" hangingPunct="1">
              <a:lnSpc>
                <a:spcPct val="90000"/>
              </a:lnSpc>
              <a:spcAft>
                <a:spcPts val="0"/>
              </a:spcAft>
              <a:buFontTx/>
              <a:buNone/>
              <a:defRPr/>
            </a:pPr>
            <a:endParaRPr lang="nl-BE" dirty="0" smtClean="0">
              <a:latin typeface="Times New Roman" pitchFamily="18" charset="0"/>
              <a:cs typeface="Times New Roman" pitchFamily="18" charset="0"/>
            </a:endParaRPr>
          </a:p>
          <a:p>
            <a:pPr marL="365760" indent="-256032" eaLnBrk="1" fontAlgn="auto" hangingPunct="1">
              <a:lnSpc>
                <a:spcPct val="90000"/>
              </a:lnSpc>
              <a:spcAft>
                <a:spcPts val="0"/>
              </a:spcAft>
              <a:buFontTx/>
              <a:buNone/>
              <a:defRPr/>
            </a:pPr>
            <a:r>
              <a:rPr lang="nl-BE" dirty="0" smtClean="0">
                <a:latin typeface="Times New Roman" pitchFamily="18" charset="0"/>
                <a:cs typeface="Times New Roman" pitchFamily="18" charset="0"/>
              </a:rPr>
              <a:t>	•	hetzij € 45.090,32 per gerechtigde, verhoogd met </a:t>
            </a:r>
          </a:p>
          <a:p>
            <a:pPr marL="365760" indent="-256032" eaLnBrk="1" fontAlgn="auto" hangingPunct="1">
              <a:lnSpc>
                <a:spcPct val="90000"/>
              </a:lnSpc>
              <a:spcAft>
                <a:spcPts val="0"/>
              </a:spcAft>
              <a:buFontTx/>
              <a:buNone/>
              <a:defRPr/>
            </a:pPr>
            <a:r>
              <a:rPr lang="nl-BE" dirty="0" smtClean="0">
                <a:latin typeface="Times New Roman" pitchFamily="18" charset="0"/>
                <a:cs typeface="Times New Roman" pitchFamily="18" charset="0"/>
              </a:rPr>
              <a:t>		€ 2.253,73 per persoon ten laste</a:t>
            </a:r>
          </a:p>
          <a:p>
            <a:pPr marL="365760" indent="-256032" eaLnBrk="1" fontAlgn="auto" hangingPunct="1">
              <a:lnSpc>
                <a:spcPct val="90000"/>
              </a:lnSpc>
              <a:spcAft>
                <a:spcPts val="0"/>
              </a:spcAft>
              <a:buFontTx/>
              <a:buNone/>
              <a:defRPr/>
            </a:pPr>
            <a:r>
              <a:rPr lang="nl-BE" sz="2800" dirty="0" smtClean="0"/>
              <a:t>	</a:t>
            </a:r>
            <a:endParaRPr lang="nl-BE" sz="2800" b="1" dirty="0" smtClean="0"/>
          </a:p>
          <a:p>
            <a:pPr marL="365760" indent="-256032" eaLnBrk="1" fontAlgn="auto" hangingPunct="1">
              <a:lnSpc>
                <a:spcPct val="90000"/>
              </a:lnSpc>
              <a:spcAft>
                <a:spcPts val="0"/>
              </a:spcAft>
              <a:buFontTx/>
              <a:buNone/>
              <a:defRPr/>
            </a:pPr>
            <a:r>
              <a:rPr lang="nl-BE" sz="2800" b="1" dirty="0" smtClean="0"/>
              <a:t>	</a:t>
            </a:r>
            <a:endParaRPr lang="nl-NL" sz="2800" b="1" dirty="0" smtClean="0"/>
          </a:p>
        </p:txBody>
      </p:sp>
      <p:sp>
        <p:nvSpPr>
          <p:cNvPr id="15363" name="Tijdelijke aanduiding voor dianummer 3"/>
          <p:cNvSpPr>
            <a:spLocks noGrp="1"/>
          </p:cNvSpPr>
          <p:nvPr>
            <p:ph type="sldNum" sz="quarter" idx="11"/>
          </p:nvPr>
        </p:nvSpPr>
        <p:spPr bwMode="auto">
          <a:noFill/>
          <a:ln>
            <a:miter lim="800000"/>
            <a:headEnd/>
            <a:tailEnd/>
          </a:ln>
        </p:spPr>
        <p:txBody>
          <a:bodyPr/>
          <a:lstStyle/>
          <a:p>
            <a:fld id="{3ABFD1B5-EACF-4C07-A1A2-225D584D6404}" type="slidenum">
              <a:rPr lang="nl-NL" altLang="nl-BE"/>
              <a:pPr/>
              <a:t>8</a:t>
            </a:fld>
            <a:endParaRPr lang="nl-NL" altLang="nl-BE"/>
          </a:p>
        </p:txBody>
      </p:sp>
      <p:pic>
        <p:nvPicPr>
          <p:cNvPr id="15364"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8"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ndertitel 2"/>
          <p:cNvSpPr>
            <a:spLocks noGrp="1"/>
          </p:cNvSpPr>
          <p:nvPr>
            <p:ph sz="quarter" idx="1"/>
          </p:nvPr>
        </p:nvSpPr>
        <p:spPr>
          <a:xfrm>
            <a:off x="571500" y="1357313"/>
            <a:ext cx="7467600" cy="4873625"/>
          </a:xfrm>
          <a:solidFill>
            <a:srgbClr val="CCECFF"/>
          </a:solidFill>
          <a:ln>
            <a:solidFill>
              <a:srgbClr val="000000"/>
            </a:solidFill>
          </a:ln>
        </p:spPr>
        <p:txBody>
          <a:bodyPr>
            <a:normAutofit fontScale="77500" lnSpcReduction="20000"/>
          </a:bodyPr>
          <a:lstStyle/>
          <a:p>
            <a:pPr marL="274320" indent="-274320" eaLnBrk="1" fontAlgn="auto" hangingPunct="1">
              <a:spcAft>
                <a:spcPts val="0"/>
              </a:spcAft>
              <a:buFont typeface="Wingdings"/>
              <a:buNone/>
              <a:defRPr/>
            </a:pPr>
            <a:r>
              <a:rPr lang="nl-BE" b="1" dirty="0" smtClean="0">
                <a:latin typeface="Times New Roman" pitchFamily="18" charset="0"/>
                <a:cs typeface="Times New Roman" pitchFamily="18" charset="0"/>
              </a:rPr>
              <a:t>	</a:t>
            </a:r>
          </a:p>
          <a:p>
            <a:pPr marL="274320" indent="-274320" eaLnBrk="1" fontAlgn="auto" hangingPunct="1">
              <a:spcAft>
                <a:spcPts val="0"/>
              </a:spcAft>
              <a:buFont typeface="Wingdings"/>
              <a:buNone/>
              <a:defRPr/>
            </a:pPr>
            <a:r>
              <a:rPr lang="nl-BE" b="1" dirty="0" smtClean="0">
                <a:latin typeface="Times New Roman" pitchFamily="18" charset="0"/>
                <a:cs typeface="Times New Roman" pitchFamily="18" charset="0"/>
              </a:rPr>
              <a:t>	Gedeeltelijk </a:t>
            </a:r>
            <a:r>
              <a:rPr lang="nl-BE" b="1" dirty="0" err="1" smtClean="0">
                <a:latin typeface="Times New Roman" pitchFamily="18" charset="0"/>
                <a:cs typeface="Times New Roman" pitchFamily="18" charset="0"/>
              </a:rPr>
              <a:t>geconventioneerd</a:t>
            </a:r>
            <a:r>
              <a:rPr lang="nl-BE" b="1" dirty="0" smtClean="0">
                <a:latin typeface="Times New Roman" pitchFamily="18" charset="0"/>
                <a:cs typeface="Times New Roman" pitchFamily="18" charset="0"/>
              </a:rPr>
              <a:t>:</a:t>
            </a:r>
          </a:p>
          <a:p>
            <a:pPr marL="274320" indent="-274320" eaLnBrk="1" fontAlgn="auto" hangingPunct="1">
              <a:spcAft>
                <a:spcPts val="0"/>
              </a:spcAft>
              <a:buFont typeface="Wingdings"/>
              <a:buChar char=""/>
              <a:defRPr/>
            </a:pPr>
            <a:endParaRPr lang="nl-BE" dirty="0" smtClean="0">
              <a:latin typeface="Times New Roman" pitchFamily="18" charset="0"/>
              <a:cs typeface="Times New Roman" pitchFamily="18" charset="0"/>
            </a:endParaRPr>
          </a:p>
          <a:p>
            <a:pPr marL="274320" indent="-274320" eaLnBrk="1" fontAlgn="auto" hangingPunct="1">
              <a:spcBef>
                <a:spcPct val="0"/>
              </a:spcBef>
              <a:spcAft>
                <a:spcPts val="0"/>
              </a:spcAft>
              <a:buFont typeface="Wingdings"/>
              <a:buNone/>
              <a:defRPr/>
            </a:pPr>
            <a:r>
              <a:rPr lang="nl-BE" dirty="0" smtClean="0">
                <a:latin typeface="Times New Roman" pitchFamily="18" charset="0"/>
                <a:cs typeface="Times New Roman" pitchFamily="18" charset="0"/>
              </a:rPr>
              <a:t>	Een gedeeltelijk </a:t>
            </a:r>
            <a:r>
              <a:rPr lang="nl-BE" dirty="0" err="1" smtClean="0">
                <a:latin typeface="Times New Roman" pitchFamily="18" charset="0"/>
                <a:cs typeface="Times New Roman" pitchFamily="18" charset="0"/>
              </a:rPr>
              <a:t>geconventioneerd</a:t>
            </a:r>
            <a:r>
              <a:rPr lang="nl-BE" dirty="0" smtClean="0">
                <a:latin typeface="Times New Roman" pitchFamily="18" charset="0"/>
                <a:cs typeface="Times New Roman" pitchFamily="18" charset="0"/>
              </a:rPr>
              <a:t> geneesheer mag afwijken van de verbintenistarieven voor ambulante patiënten:</a:t>
            </a:r>
          </a:p>
          <a:p>
            <a:pPr marL="274320" indent="-274320" eaLnBrk="1" fontAlgn="auto" hangingPunct="1">
              <a:spcBef>
                <a:spcPct val="0"/>
              </a:spcBef>
              <a:spcAft>
                <a:spcPts val="0"/>
              </a:spcAft>
              <a:buFont typeface="Wingdings"/>
              <a:buChar char=""/>
              <a:defRPr/>
            </a:pPr>
            <a:endParaRPr lang="nl-BE" dirty="0" smtClean="0">
              <a:latin typeface="Times New Roman" pitchFamily="18" charset="0"/>
              <a:cs typeface="Times New Roman" pitchFamily="18" charset="0"/>
            </a:endParaRPr>
          </a:p>
          <a:p>
            <a:pPr marL="274320" indent="-274320" eaLnBrk="1" fontAlgn="auto" hangingPunct="1">
              <a:spcBef>
                <a:spcPct val="0"/>
              </a:spcBef>
              <a:spcAft>
                <a:spcPts val="0"/>
              </a:spcAft>
              <a:buFont typeface="Wingdings"/>
              <a:buNone/>
              <a:defRPr/>
            </a:pPr>
            <a:r>
              <a:rPr lang="nl-BE" dirty="0" smtClean="0">
                <a:latin typeface="Times New Roman" pitchFamily="18" charset="0"/>
                <a:cs typeface="Times New Roman" pitchFamily="18" charset="0"/>
              </a:rPr>
              <a:t>	● 	georganiseerd gedurende </a:t>
            </a:r>
            <a:r>
              <a:rPr lang="nl-BE" dirty="0" err="1" smtClean="0">
                <a:latin typeface="Times New Roman" pitchFamily="18" charset="0"/>
                <a:cs typeface="Times New Roman" pitchFamily="18" charset="0"/>
              </a:rPr>
              <a:t>max.viermaal</a:t>
            </a:r>
            <a:r>
              <a:rPr lang="nl-BE" dirty="0" smtClean="0">
                <a:latin typeface="Times New Roman" pitchFamily="18" charset="0"/>
                <a:cs typeface="Times New Roman" pitchFamily="18" charset="0"/>
              </a:rPr>
              <a:t> per week per blok van 	max. vier aaneengesloten uren.</a:t>
            </a:r>
          </a:p>
          <a:p>
            <a:pPr marL="274320" indent="-274320" eaLnBrk="1" fontAlgn="auto" hangingPunct="1">
              <a:spcBef>
                <a:spcPct val="0"/>
              </a:spcBef>
              <a:spcAft>
                <a:spcPts val="0"/>
              </a:spcAft>
              <a:buFontTx/>
              <a:buChar char="-"/>
              <a:defRPr/>
            </a:pPr>
            <a:endParaRPr lang="nl-BE" dirty="0" smtClean="0">
              <a:latin typeface="Times New Roman" pitchFamily="18" charset="0"/>
              <a:cs typeface="Times New Roman" pitchFamily="18" charset="0"/>
            </a:endParaRPr>
          </a:p>
          <a:p>
            <a:pPr marL="274320" indent="-274320" eaLnBrk="1" fontAlgn="auto" hangingPunct="1">
              <a:spcBef>
                <a:spcPct val="0"/>
              </a:spcBef>
              <a:spcAft>
                <a:spcPts val="0"/>
              </a:spcAft>
              <a:buFont typeface="Wingdings"/>
              <a:buNone/>
              <a:defRPr/>
            </a:pPr>
            <a:r>
              <a:rPr lang="nl-BE" dirty="0" smtClean="0">
                <a:latin typeface="Times New Roman" pitchFamily="18" charset="0"/>
                <a:cs typeface="Times New Roman" pitchFamily="18" charset="0"/>
              </a:rPr>
              <a:t>	● 	en wanneer minstens de helft van al zijn verstrekkingen aan 	ambulante patiënten wordt verricht tegen verbintenistarieven 	behalve wanneer de patiënt bijzondere eisen stelt en op uren 	die normaal gezien schikken voor patiënten.</a:t>
            </a:r>
          </a:p>
          <a:p>
            <a:pPr marL="274320" indent="-274320" eaLnBrk="1" fontAlgn="auto" hangingPunct="1">
              <a:spcBef>
                <a:spcPct val="0"/>
              </a:spcBef>
              <a:spcAft>
                <a:spcPts val="0"/>
              </a:spcAft>
              <a:buFont typeface="Wingdings"/>
              <a:buChar char=""/>
              <a:defRPr/>
            </a:pPr>
            <a:endParaRPr lang="nl-BE" dirty="0" smtClean="0">
              <a:latin typeface="Times New Roman" pitchFamily="18" charset="0"/>
              <a:cs typeface="Times New Roman" pitchFamily="18" charset="0"/>
            </a:endParaRPr>
          </a:p>
          <a:p>
            <a:pPr marL="274320" indent="-274320" eaLnBrk="1" fontAlgn="auto" hangingPunct="1">
              <a:spcBef>
                <a:spcPct val="0"/>
              </a:spcBef>
              <a:spcAft>
                <a:spcPts val="0"/>
              </a:spcAft>
              <a:buFont typeface="Wingdings"/>
              <a:buNone/>
              <a:defRPr/>
            </a:pPr>
            <a:r>
              <a:rPr lang="nl-BE" dirty="0" smtClean="0">
                <a:latin typeface="Times New Roman" pitchFamily="18" charset="0"/>
                <a:cs typeface="Times New Roman" pitchFamily="18" charset="0"/>
              </a:rPr>
              <a:t>	●	en wanneer de geneesheer op elk van de mogelijke plaatsen 	van uitoefening van zijn praktijk, gedurende een bepaalde 	periode verstrekkingen verricht voor ambulante  patiënten aan 	verbintenistarieven behalve wanneer de patiënt bijzondere 	eisen stelt. </a:t>
            </a:r>
            <a:endParaRPr lang="nl-NL" dirty="0" smtClean="0">
              <a:latin typeface="Times New Roman" pitchFamily="18" charset="0"/>
              <a:cs typeface="Times New Roman" pitchFamily="18" charset="0"/>
            </a:endParaRPr>
          </a:p>
        </p:txBody>
      </p:sp>
      <p:sp>
        <p:nvSpPr>
          <p:cNvPr id="16387" name="Tijdelijke aanduiding voor dianummer 4"/>
          <p:cNvSpPr>
            <a:spLocks noGrp="1"/>
          </p:cNvSpPr>
          <p:nvPr>
            <p:ph type="sldNum" sz="quarter" idx="11"/>
          </p:nvPr>
        </p:nvSpPr>
        <p:spPr bwMode="auto">
          <a:noFill/>
          <a:ln>
            <a:miter lim="800000"/>
            <a:headEnd/>
            <a:tailEnd/>
          </a:ln>
        </p:spPr>
        <p:txBody>
          <a:bodyPr/>
          <a:lstStyle/>
          <a:p>
            <a:fld id="{C8E4868D-BF4A-4BD9-A0A4-2D778FCED741}" type="slidenum">
              <a:rPr lang="nl-NL" altLang="nl-BE"/>
              <a:pPr/>
              <a:t>9</a:t>
            </a:fld>
            <a:endParaRPr lang="nl-NL" altLang="nl-BE"/>
          </a:p>
        </p:txBody>
      </p:sp>
      <p:pic>
        <p:nvPicPr>
          <p:cNvPr id="16388" name="Afbeelding 8" descr="logo Cartel-entt"/>
          <p:cNvPicPr>
            <a:picLocks noChangeAspect="1" noChangeArrowheads="1"/>
          </p:cNvPicPr>
          <p:nvPr/>
        </p:nvPicPr>
        <p:blipFill>
          <a:blip r:embed="rId2" cstate="print"/>
          <a:srcRect/>
          <a:stretch>
            <a:fillRect/>
          </a:stretch>
        </p:blipFill>
        <p:spPr bwMode="auto">
          <a:xfrm>
            <a:off x="500063" y="214313"/>
            <a:ext cx="642937" cy="604837"/>
          </a:xfrm>
          <a:prstGeom prst="rect">
            <a:avLst/>
          </a:prstGeom>
          <a:noFill/>
          <a:ln w="9525">
            <a:noFill/>
            <a:miter lim="800000"/>
            <a:headEnd/>
            <a:tailEnd/>
          </a:ln>
        </p:spPr>
      </p:pic>
      <p:sp>
        <p:nvSpPr>
          <p:cNvPr id="9" name="Rectangle 3"/>
          <p:cNvSpPr>
            <a:spLocks noChangeArrowheads="1"/>
          </p:cNvSpPr>
          <p:nvPr/>
        </p:nvSpPr>
        <p:spPr bwMode="auto">
          <a:xfrm>
            <a:off x="428625" y="785813"/>
            <a:ext cx="928688" cy="338137"/>
          </a:xfrm>
          <a:prstGeom prst="rect">
            <a:avLst/>
          </a:prstGeom>
          <a:noFill/>
          <a:ln w="9525">
            <a:noFill/>
            <a:miter lim="800000"/>
            <a:headEnd/>
            <a:tailEnd/>
          </a:ln>
        </p:spPr>
        <p:txBody>
          <a:bodyPr anchor="ctr">
            <a:spAutoFit/>
          </a:bodyPr>
          <a:lstStyle/>
          <a:p>
            <a:pPr eaLnBrk="1" hangingPunct="1">
              <a:defRPr/>
            </a:pPr>
            <a:r>
              <a:rPr lang="nl-NL" sz="1600" dirty="0">
                <a:solidFill>
                  <a:srgbClr val="01004B"/>
                </a:solidFill>
                <a:latin typeface="Arial Black" pitchFamily="34" charset="0"/>
                <a:ea typeface="Calibri" pitchFamily="34" charset="0"/>
                <a:cs typeface="Times New Roman" pitchFamily="18" charset="0"/>
              </a:rPr>
              <a:t>ASGB</a:t>
            </a:r>
            <a:r>
              <a:rPr lang="nl-NL" sz="1600" dirty="0">
                <a:solidFill>
                  <a:schemeClr val="accent1">
                    <a:lumMod val="75000"/>
                  </a:schemeClr>
                </a:solidFill>
                <a:latin typeface="Arial Black" pitchFamily="34" charset="0"/>
                <a:ea typeface="Calibri" pitchFamily="34" charset="0"/>
              </a:rPr>
              <a:t> </a:t>
            </a:r>
            <a:endParaRPr lang="nl-BE" sz="1600" dirty="0">
              <a:solidFill>
                <a:schemeClr val="accent1">
                  <a:lumMod val="75000"/>
                </a:schemeClr>
              </a:solidFill>
              <a:latin typeface="Arial Black"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Oriel</Template>
  <TotalTime>2595</TotalTime>
  <Words>92</Words>
  <Application>Microsoft Office PowerPoint</Application>
  <PresentationFormat>Diavoorstelling (4:3)</PresentationFormat>
  <Paragraphs>111</Paragraphs>
  <Slides>11</Slides>
  <Notes>1</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11</vt:i4>
      </vt:variant>
    </vt:vector>
  </HeadingPairs>
  <TitlesOfParts>
    <vt:vector size="20" baseType="lpstr">
      <vt:lpstr>Times New Roman</vt:lpstr>
      <vt:lpstr>Arial</vt:lpstr>
      <vt:lpstr>Century Schoolbook</vt:lpstr>
      <vt:lpstr>Wingdings</vt:lpstr>
      <vt:lpstr>Wingdings 2</vt:lpstr>
      <vt:lpstr>Arial Black</vt:lpstr>
      <vt:lpstr>Calibri</vt:lpstr>
      <vt:lpstr>Wingdings 3</vt:lpstr>
      <vt:lpstr>Oriel</vt:lpstr>
      <vt:lpstr>Dia 1</vt:lpstr>
      <vt:lpstr>Dia 2</vt:lpstr>
      <vt:lpstr>RIZIV SOCIAAL STATUUT</vt:lpstr>
      <vt:lpstr>Dia 4</vt:lpstr>
      <vt:lpstr>Dia 5</vt:lpstr>
      <vt:lpstr>Dia 6</vt:lpstr>
      <vt:lpstr>Dia 7</vt:lpstr>
      <vt:lpstr>Dia 8</vt:lpstr>
      <vt:lpstr>Dia 9</vt:lpstr>
      <vt:lpstr>Dia 10</vt:lpstr>
      <vt:lpstr>Dia 11</vt:lpstr>
    </vt:vector>
  </TitlesOfParts>
  <Company>ASGB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Mireille</dc:creator>
  <cp:lastModifiedBy>ASGB</cp:lastModifiedBy>
  <cp:revision>241</cp:revision>
  <dcterms:created xsi:type="dcterms:W3CDTF">2003-06-17T11:26:29Z</dcterms:created>
  <dcterms:modified xsi:type="dcterms:W3CDTF">2018-01-30T09:45:49Z</dcterms:modified>
</cp:coreProperties>
</file>