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6" r:id="rId2"/>
    <p:sldId id="381" r:id="rId3"/>
    <p:sldId id="385" r:id="rId4"/>
    <p:sldId id="398" r:id="rId5"/>
    <p:sldId id="399" r:id="rId6"/>
    <p:sldId id="400" r:id="rId7"/>
    <p:sldId id="401" r:id="rId8"/>
    <p:sldId id="403" r:id="rId9"/>
    <p:sldId id="406" r:id="rId10"/>
    <p:sldId id="329" r:id="rId11"/>
    <p:sldId id="404" r:id="rId12"/>
    <p:sldId id="405" r:id="rId13"/>
    <p:sldId id="407" r:id="rId14"/>
    <p:sldId id="375" r:id="rId15"/>
    <p:sldId id="383" r:id="rId16"/>
    <p:sldId id="386" r:id="rId17"/>
    <p:sldId id="281" r:id="rId18"/>
    <p:sldId id="384" r:id="rId19"/>
    <p:sldId id="408" r:id="rId20"/>
    <p:sldId id="391" r:id="rId21"/>
    <p:sldId id="390" r:id="rId22"/>
    <p:sldId id="387" r:id="rId23"/>
    <p:sldId id="388" r:id="rId24"/>
    <p:sldId id="410" r:id="rId25"/>
    <p:sldId id="411" r:id="rId26"/>
    <p:sldId id="412" r:id="rId27"/>
    <p:sldId id="414" r:id="rId28"/>
    <p:sldId id="417" r:id="rId29"/>
    <p:sldId id="416" r:id="rId30"/>
    <p:sldId id="418" r:id="rId31"/>
    <p:sldId id="396" r:id="rId32"/>
    <p:sldId id="337" r:id="rId33"/>
    <p:sldId id="419" r:id="rId34"/>
    <p:sldId id="420" r:id="rId35"/>
    <p:sldId id="421" r:id="rId36"/>
    <p:sldId id="422" r:id="rId37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10" d="100"/>
          <a:sy n="110" d="100"/>
        </p:scale>
        <p:origin x="-1644" y="-90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BCD37-B02A-4360-A9C1-F44232AE7168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D3E8F01B-1AAE-40FD-AA98-ED96E0C87C48}">
      <dgm:prSet phldrT="[Tekst]"/>
      <dgm:spPr/>
      <dgm:t>
        <a:bodyPr/>
        <a:lstStyle/>
        <a:p>
          <a:r>
            <a:rPr lang="nl-NL" dirty="0" smtClean="0"/>
            <a:t>overleven</a:t>
          </a:r>
          <a:endParaRPr lang="nl-NL" dirty="0"/>
        </a:p>
      </dgm:t>
    </dgm:pt>
    <dgm:pt modelId="{D551F549-5485-4F6F-B18C-2928B5EB50F8}" type="parTrans" cxnId="{8ABF32E7-0B16-4862-863A-08431E97C80E}">
      <dgm:prSet/>
      <dgm:spPr/>
      <dgm:t>
        <a:bodyPr/>
        <a:lstStyle/>
        <a:p>
          <a:endParaRPr lang="nl-NL"/>
        </a:p>
      </dgm:t>
    </dgm:pt>
    <dgm:pt modelId="{C8B866D6-8CDD-41D2-8E50-72833A8DB334}" type="sibTrans" cxnId="{8ABF32E7-0B16-4862-863A-08431E97C80E}">
      <dgm:prSet/>
      <dgm:spPr/>
      <dgm:t>
        <a:bodyPr/>
        <a:lstStyle/>
        <a:p>
          <a:endParaRPr lang="nl-NL"/>
        </a:p>
      </dgm:t>
    </dgm:pt>
    <dgm:pt modelId="{9A6E859A-D303-4CA2-A235-87EFFF9E84B0}">
      <dgm:prSet phldrT="[Tekst]"/>
      <dgm:spPr/>
      <dgm:t>
        <a:bodyPr/>
        <a:lstStyle/>
        <a:p>
          <a:r>
            <a:rPr lang="nl-NL" dirty="0" smtClean="0"/>
            <a:t>Napoleon</a:t>
          </a:r>
          <a:endParaRPr lang="nl-NL" dirty="0"/>
        </a:p>
      </dgm:t>
    </dgm:pt>
    <dgm:pt modelId="{03B65EF8-9A14-4D40-A5A5-BCAC0DFE327C}" type="parTrans" cxnId="{503E4135-5751-42E8-86C6-A1D7ADB1E13E}">
      <dgm:prSet/>
      <dgm:spPr/>
      <dgm:t>
        <a:bodyPr/>
        <a:lstStyle/>
        <a:p>
          <a:endParaRPr lang="nl-NL"/>
        </a:p>
      </dgm:t>
    </dgm:pt>
    <dgm:pt modelId="{C5D5D126-FD66-4F19-884E-1F71FA9F8E33}" type="sibTrans" cxnId="{503E4135-5751-42E8-86C6-A1D7ADB1E13E}">
      <dgm:prSet/>
      <dgm:spPr/>
      <dgm:t>
        <a:bodyPr/>
        <a:lstStyle/>
        <a:p>
          <a:endParaRPr lang="nl-NL"/>
        </a:p>
      </dgm:t>
    </dgm:pt>
    <dgm:pt modelId="{E72C88CE-9A73-4622-BFE9-6ACFA0EACA55}">
      <dgm:prSet phldrT="[Tekst]"/>
      <dgm:spPr/>
      <dgm:t>
        <a:bodyPr/>
        <a:lstStyle/>
        <a:p>
          <a:r>
            <a:rPr lang="nl-NL" dirty="0" smtClean="0"/>
            <a:t>WO I en WO II</a:t>
          </a:r>
          <a:endParaRPr lang="nl-NL" dirty="0"/>
        </a:p>
      </dgm:t>
    </dgm:pt>
    <dgm:pt modelId="{1DA9F89E-A30A-46BF-B8CE-6E2A59F9D870}" type="parTrans" cxnId="{AE1DF518-4142-4FC4-8E3B-32149E013FD5}">
      <dgm:prSet/>
      <dgm:spPr/>
      <dgm:t>
        <a:bodyPr/>
        <a:lstStyle/>
        <a:p>
          <a:endParaRPr lang="nl-NL"/>
        </a:p>
      </dgm:t>
    </dgm:pt>
    <dgm:pt modelId="{39C08A08-CFFA-4715-A905-6735220B098E}" type="sibTrans" cxnId="{AE1DF518-4142-4FC4-8E3B-32149E013FD5}">
      <dgm:prSet/>
      <dgm:spPr/>
      <dgm:t>
        <a:bodyPr/>
        <a:lstStyle/>
        <a:p>
          <a:endParaRPr lang="nl-NL"/>
        </a:p>
      </dgm:t>
    </dgm:pt>
    <dgm:pt modelId="{FB94C97B-CAF8-4ADC-B995-3EB0AD066B53}">
      <dgm:prSet phldrT="[Tekst]"/>
      <dgm:spPr/>
      <dgm:t>
        <a:bodyPr/>
        <a:lstStyle/>
        <a:p>
          <a:r>
            <a:rPr lang="nl-NL" dirty="0" smtClean="0"/>
            <a:t>prioriteit</a:t>
          </a:r>
          <a:endParaRPr lang="nl-NL" dirty="0"/>
        </a:p>
      </dgm:t>
    </dgm:pt>
    <dgm:pt modelId="{0FDA913F-1144-4D8C-863A-5474196B2B93}" type="parTrans" cxnId="{1AE7DAEC-32F3-4145-AE5D-04CC5D23CADE}">
      <dgm:prSet/>
      <dgm:spPr/>
      <dgm:t>
        <a:bodyPr/>
        <a:lstStyle/>
        <a:p>
          <a:endParaRPr lang="nl-NL"/>
        </a:p>
      </dgm:t>
    </dgm:pt>
    <dgm:pt modelId="{6D676EE7-DB0B-46FE-A466-746B2CA57DD4}" type="sibTrans" cxnId="{1AE7DAEC-32F3-4145-AE5D-04CC5D23CADE}">
      <dgm:prSet/>
      <dgm:spPr/>
      <dgm:t>
        <a:bodyPr/>
        <a:lstStyle/>
        <a:p>
          <a:endParaRPr lang="nl-NL"/>
        </a:p>
      </dgm:t>
    </dgm:pt>
    <dgm:pt modelId="{F7E29A01-4EC8-4A99-BF3D-7B42C868D124}">
      <dgm:prSet phldrT="[Tekst]"/>
      <dgm:spPr/>
      <dgm:t>
        <a:bodyPr/>
        <a:lstStyle/>
        <a:p>
          <a:r>
            <a:rPr lang="nl-NL" dirty="0" smtClean="0"/>
            <a:t>Rampgeneeskunde</a:t>
          </a:r>
          <a:endParaRPr lang="nl-NL" dirty="0"/>
        </a:p>
      </dgm:t>
    </dgm:pt>
    <dgm:pt modelId="{AC7440F5-ABD8-47F8-841C-68054BDEEBCA}" type="parTrans" cxnId="{352F5DAC-AD63-45FA-A289-4437278D0017}">
      <dgm:prSet/>
      <dgm:spPr/>
      <dgm:t>
        <a:bodyPr/>
        <a:lstStyle/>
        <a:p>
          <a:endParaRPr lang="nl-NL"/>
        </a:p>
      </dgm:t>
    </dgm:pt>
    <dgm:pt modelId="{643AF3F5-D01A-46F6-AD45-B534313D7756}" type="sibTrans" cxnId="{352F5DAC-AD63-45FA-A289-4437278D0017}">
      <dgm:prSet/>
      <dgm:spPr/>
      <dgm:t>
        <a:bodyPr/>
        <a:lstStyle/>
        <a:p>
          <a:endParaRPr lang="nl-NL"/>
        </a:p>
      </dgm:t>
    </dgm:pt>
    <dgm:pt modelId="{9A136DD3-3B84-4EA8-8FE0-E9B831FD4CC8}">
      <dgm:prSet phldrT="[Tekst]"/>
      <dgm:spPr/>
      <dgm:t>
        <a:bodyPr/>
        <a:lstStyle/>
        <a:p>
          <a:r>
            <a:rPr lang="nl-NL" dirty="0" smtClean="0"/>
            <a:t>Spoedeisende hulp</a:t>
          </a:r>
          <a:endParaRPr lang="nl-NL" dirty="0"/>
        </a:p>
      </dgm:t>
    </dgm:pt>
    <dgm:pt modelId="{D1420F4A-6678-4959-AC4D-1F5888821080}" type="parTrans" cxnId="{8B5B85E3-ADB4-4E8D-A8FE-3B0738E8BEA3}">
      <dgm:prSet/>
      <dgm:spPr/>
      <dgm:t>
        <a:bodyPr/>
        <a:lstStyle/>
        <a:p>
          <a:endParaRPr lang="nl-NL"/>
        </a:p>
      </dgm:t>
    </dgm:pt>
    <dgm:pt modelId="{7F5E19E3-696F-4CB3-B348-582BF8A889E4}" type="sibTrans" cxnId="{8B5B85E3-ADB4-4E8D-A8FE-3B0738E8BEA3}">
      <dgm:prSet/>
      <dgm:spPr/>
      <dgm:t>
        <a:bodyPr/>
        <a:lstStyle/>
        <a:p>
          <a:endParaRPr lang="nl-NL"/>
        </a:p>
      </dgm:t>
    </dgm:pt>
    <dgm:pt modelId="{367823F2-AE69-43CF-A93E-45B3D517915F}">
      <dgm:prSet phldrT="[Tekst]"/>
      <dgm:spPr/>
      <dgm:t>
        <a:bodyPr/>
        <a:lstStyle/>
        <a:p>
          <a:r>
            <a:rPr lang="nl-NL" dirty="0" smtClean="0"/>
            <a:t>regulatie</a:t>
          </a:r>
          <a:endParaRPr lang="nl-NL" dirty="0"/>
        </a:p>
      </dgm:t>
    </dgm:pt>
    <dgm:pt modelId="{24324AA9-1484-45ED-AB0E-45D6D525D564}" type="parTrans" cxnId="{FE51BBC8-BD9E-41B6-AD50-4FDE9110739A}">
      <dgm:prSet/>
      <dgm:spPr/>
      <dgm:t>
        <a:bodyPr/>
        <a:lstStyle/>
        <a:p>
          <a:endParaRPr lang="nl-NL"/>
        </a:p>
      </dgm:t>
    </dgm:pt>
    <dgm:pt modelId="{6EFF570D-ED61-460A-A370-3CE6AF256667}" type="sibTrans" cxnId="{FE51BBC8-BD9E-41B6-AD50-4FDE9110739A}">
      <dgm:prSet/>
      <dgm:spPr/>
      <dgm:t>
        <a:bodyPr/>
        <a:lstStyle/>
        <a:p>
          <a:endParaRPr lang="nl-NL"/>
        </a:p>
      </dgm:t>
    </dgm:pt>
    <dgm:pt modelId="{32DF8AA8-AE5D-40CF-A94F-649359652B81}">
      <dgm:prSet phldrT="[Tekst]"/>
      <dgm:spPr/>
      <dgm:t>
        <a:bodyPr/>
        <a:lstStyle/>
        <a:p>
          <a:r>
            <a:rPr lang="nl-NL" dirty="0" smtClean="0"/>
            <a:t>Welke hulpverlener</a:t>
          </a:r>
          <a:endParaRPr lang="nl-NL" dirty="0"/>
        </a:p>
      </dgm:t>
    </dgm:pt>
    <dgm:pt modelId="{152C8B66-412E-470E-97EA-84F0B28E0495}" type="parTrans" cxnId="{D7EF5BA6-66F0-4A74-B096-C7F3C167EAA6}">
      <dgm:prSet/>
      <dgm:spPr/>
      <dgm:t>
        <a:bodyPr/>
        <a:lstStyle/>
        <a:p>
          <a:endParaRPr lang="nl-NL"/>
        </a:p>
      </dgm:t>
    </dgm:pt>
    <dgm:pt modelId="{5F626DD9-44E2-4F33-8E7B-7D414DF791F4}" type="sibTrans" cxnId="{D7EF5BA6-66F0-4A74-B096-C7F3C167EAA6}">
      <dgm:prSet/>
      <dgm:spPr/>
      <dgm:t>
        <a:bodyPr/>
        <a:lstStyle/>
        <a:p>
          <a:endParaRPr lang="nl-NL"/>
        </a:p>
      </dgm:t>
    </dgm:pt>
    <dgm:pt modelId="{C67024DF-81DA-4AB6-A463-9D6BAF9F157B}">
      <dgm:prSet phldrT="[Tekst]"/>
      <dgm:spPr/>
      <dgm:t>
        <a:bodyPr/>
        <a:lstStyle/>
        <a:p>
          <a:r>
            <a:rPr lang="nl-NL" dirty="0" smtClean="0"/>
            <a:t>Waar?</a:t>
          </a:r>
          <a:endParaRPr lang="nl-NL" dirty="0"/>
        </a:p>
      </dgm:t>
    </dgm:pt>
    <dgm:pt modelId="{A7F70C1E-C52B-47FB-946D-BB94FF2EE392}" type="parTrans" cxnId="{B7E75A32-67AD-4A5C-B985-B9DA77973E27}">
      <dgm:prSet/>
      <dgm:spPr/>
      <dgm:t>
        <a:bodyPr/>
        <a:lstStyle/>
        <a:p>
          <a:endParaRPr lang="nl-NL"/>
        </a:p>
      </dgm:t>
    </dgm:pt>
    <dgm:pt modelId="{35118BA3-C59F-4E6D-A73F-D657D23065B4}" type="sibTrans" cxnId="{B7E75A32-67AD-4A5C-B985-B9DA77973E27}">
      <dgm:prSet/>
      <dgm:spPr/>
      <dgm:t>
        <a:bodyPr/>
        <a:lstStyle/>
        <a:p>
          <a:endParaRPr lang="nl-NL"/>
        </a:p>
      </dgm:t>
    </dgm:pt>
    <dgm:pt modelId="{D45FC4CA-6A8F-424A-863F-8288AF2EF088}" type="pres">
      <dgm:prSet presAssocID="{CC5BCD37-B02A-4360-A9C1-F44232AE71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76796FF-0D59-4397-8266-A96A94BEA359}" type="pres">
      <dgm:prSet presAssocID="{D3E8F01B-1AAE-40FD-AA98-ED96E0C87C48}" presName="composite" presStyleCnt="0"/>
      <dgm:spPr/>
    </dgm:pt>
    <dgm:pt modelId="{E4BD0A18-6840-4B7F-91A3-D4DD8F4625D9}" type="pres">
      <dgm:prSet presAssocID="{D3E8F01B-1AAE-40FD-AA98-ED96E0C87C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1A9157-BB15-4F2A-A29D-D3995AB33D3C}" type="pres">
      <dgm:prSet presAssocID="{D3E8F01B-1AAE-40FD-AA98-ED96E0C87C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EA1FD0-DF4D-4CEB-B342-2FB66AA07710}" type="pres">
      <dgm:prSet presAssocID="{C8B866D6-8CDD-41D2-8E50-72833A8DB334}" presName="sp" presStyleCnt="0"/>
      <dgm:spPr/>
    </dgm:pt>
    <dgm:pt modelId="{292C9E59-F924-46B2-B52B-33B42746A434}" type="pres">
      <dgm:prSet presAssocID="{FB94C97B-CAF8-4ADC-B995-3EB0AD066B53}" presName="composite" presStyleCnt="0"/>
      <dgm:spPr/>
    </dgm:pt>
    <dgm:pt modelId="{614C15A2-6B36-45DC-950D-9DE3AC20B316}" type="pres">
      <dgm:prSet presAssocID="{FB94C97B-CAF8-4ADC-B995-3EB0AD066B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90EEDE-8A28-4CC8-9CC3-96036BCB388E}" type="pres">
      <dgm:prSet presAssocID="{FB94C97B-CAF8-4ADC-B995-3EB0AD066B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FAF513-D480-4C79-9FD3-D7515C8CE40C}" type="pres">
      <dgm:prSet presAssocID="{6D676EE7-DB0B-46FE-A466-746B2CA57DD4}" presName="sp" presStyleCnt="0"/>
      <dgm:spPr/>
    </dgm:pt>
    <dgm:pt modelId="{8AAFFDCB-726E-4091-9379-A7262D50E6FA}" type="pres">
      <dgm:prSet presAssocID="{367823F2-AE69-43CF-A93E-45B3D517915F}" presName="composite" presStyleCnt="0"/>
      <dgm:spPr/>
    </dgm:pt>
    <dgm:pt modelId="{19F3F535-C686-4B95-AB71-1588380BBBB6}" type="pres">
      <dgm:prSet presAssocID="{367823F2-AE69-43CF-A93E-45B3D51791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F48B6A-0AE5-4D32-9DF8-FA8B5A9AD135}" type="pres">
      <dgm:prSet presAssocID="{367823F2-AE69-43CF-A93E-45B3D51791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7E75A32-67AD-4A5C-B985-B9DA77973E27}" srcId="{367823F2-AE69-43CF-A93E-45B3D517915F}" destId="{C67024DF-81DA-4AB6-A463-9D6BAF9F157B}" srcOrd="1" destOrd="0" parTransId="{A7F70C1E-C52B-47FB-946D-BB94FF2EE392}" sibTransId="{35118BA3-C59F-4E6D-A73F-D657D23065B4}"/>
    <dgm:cxn modelId="{6641AB50-0AFB-49FB-9F02-C76A46CEF432}" type="presOf" srcId="{D3E8F01B-1AAE-40FD-AA98-ED96E0C87C48}" destId="{E4BD0A18-6840-4B7F-91A3-D4DD8F4625D9}" srcOrd="0" destOrd="0" presId="urn:microsoft.com/office/officeart/2005/8/layout/chevron2"/>
    <dgm:cxn modelId="{D7EF5BA6-66F0-4A74-B096-C7F3C167EAA6}" srcId="{367823F2-AE69-43CF-A93E-45B3D517915F}" destId="{32DF8AA8-AE5D-40CF-A94F-649359652B81}" srcOrd="0" destOrd="0" parTransId="{152C8B66-412E-470E-97EA-84F0B28E0495}" sibTransId="{5F626DD9-44E2-4F33-8E7B-7D414DF791F4}"/>
    <dgm:cxn modelId="{730D6B39-20AA-4B8B-BBBF-957590F8C1FA}" type="presOf" srcId="{367823F2-AE69-43CF-A93E-45B3D517915F}" destId="{19F3F535-C686-4B95-AB71-1588380BBBB6}" srcOrd="0" destOrd="0" presId="urn:microsoft.com/office/officeart/2005/8/layout/chevron2"/>
    <dgm:cxn modelId="{36A55789-135E-4196-9446-FC4C33A9B62D}" type="presOf" srcId="{32DF8AA8-AE5D-40CF-A94F-649359652B81}" destId="{31F48B6A-0AE5-4D32-9DF8-FA8B5A9AD135}" srcOrd="0" destOrd="0" presId="urn:microsoft.com/office/officeart/2005/8/layout/chevron2"/>
    <dgm:cxn modelId="{2EBD1F42-51CA-4E61-B846-53DACFF64890}" type="presOf" srcId="{FB94C97B-CAF8-4ADC-B995-3EB0AD066B53}" destId="{614C15A2-6B36-45DC-950D-9DE3AC20B316}" srcOrd="0" destOrd="0" presId="urn:microsoft.com/office/officeart/2005/8/layout/chevron2"/>
    <dgm:cxn modelId="{8B5B85E3-ADB4-4E8D-A8FE-3B0738E8BEA3}" srcId="{FB94C97B-CAF8-4ADC-B995-3EB0AD066B53}" destId="{9A136DD3-3B84-4EA8-8FE0-E9B831FD4CC8}" srcOrd="1" destOrd="0" parTransId="{D1420F4A-6678-4959-AC4D-1F5888821080}" sibTransId="{7F5E19E3-696F-4CB3-B348-582BF8A889E4}"/>
    <dgm:cxn modelId="{FE51BBC8-BD9E-41B6-AD50-4FDE9110739A}" srcId="{CC5BCD37-B02A-4360-A9C1-F44232AE7168}" destId="{367823F2-AE69-43CF-A93E-45B3D517915F}" srcOrd="2" destOrd="0" parTransId="{24324AA9-1484-45ED-AB0E-45D6D525D564}" sibTransId="{6EFF570D-ED61-460A-A370-3CE6AF256667}"/>
    <dgm:cxn modelId="{352F5DAC-AD63-45FA-A289-4437278D0017}" srcId="{FB94C97B-CAF8-4ADC-B995-3EB0AD066B53}" destId="{F7E29A01-4EC8-4A99-BF3D-7B42C868D124}" srcOrd="0" destOrd="0" parTransId="{AC7440F5-ABD8-47F8-841C-68054BDEEBCA}" sibTransId="{643AF3F5-D01A-46F6-AD45-B534313D7756}"/>
    <dgm:cxn modelId="{A7E5995A-4152-4E56-B9A2-2BE21C38F590}" type="presOf" srcId="{C67024DF-81DA-4AB6-A463-9D6BAF9F157B}" destId="{31F48B6A-0AE5-4D32-9DF8-FA8B5A9AD135}" srcOrd="0" destOrd="1" presId="urn:microsoft.com/office/officeart/2005/8/layout/chevron2"/>
    <dgm:cxn modelId="{BD8C133A-EA38-4BF0-BB71-42693888BBFF}" type="presOf" srcId="{F7E29A01-4EC8-4A99-BF3D-7B42C868D124}" destId="{1E90EEDE-8A28-4CC8-9CC3-96036BCB388E}" srcOrd="0" destOrd="0" presId="urn:microsoft.com/office/officeart/2005/8/layout/chevron2"/>
    <dgm:cxn modelId="{F2A961A4-4506-49CE-AF66-E90B9E5BB825}" type="presOf" srcId="{9A136DD3-3B84-4EA8-8FE0-E9B831FD4CC8}" destId="{1E90EEDE-8A28-4CC8-9CC3-96036BCB388E}" srcOrd="0" destOrd="1" presId="urn:microsoft.com/office/officeart/2005/8/layout/chevron2"/>
    <dgm:cxn modelId="{9BA33C97-CDE3-4894-B16B-FA16B8960A85}" type="presOf" srcId="{9A6E859A-D303-4CA2-A235-87EFFF9E84B0}" destId="{781A9157-BB15-4F2A-A29D-D3995AB33D3C}" srcOrd="0" destOrd="0" presId="urn:microsoft.com/office/officeart/2005/8/layout/chevron2"/>
    <dgm:cxn modelId="{1AE7DAEC-32F3-4145-AE5D-04CC5D23CADE}" srcId="{CC5BCD37-B02A-4360-A9C1-F44232AE7168}" destId="{FB94C97B-CAF8-4ADC-B995-3EB0AD066B53}" srcOrd="1" destOrd="0" parTransId="{0FDA913F-1144-4D8C-863A-5474196B2B93}" sibTransId="{6D676EE7-DB0B-46FE-A466-746B2CA57DD4}"/>
    <dgm:cxn modelId="{8ABF32E7-0B16-4862-863A-08431E97C80E}" srcId="{CC5BCD37-B02A-4360-A9C1-F44232AE7168}" destId="{D3E8F01B-1AAE-40FD-AA98-ED96E0C87C48}" srcOrd="0" destOrd="0" parTransId="{D551F549-5485-4F6F-B18C-2928B5EB50F8}" sibTransId="{C8B866D6-8CDD-41D2-8E50-72833A8DB334}"/>
    <dgm:cxn modelId="{503E4135-5751-42E8-86C6-A1D7ADB1E13E}" srcId="{D3E8F01B-1AAE-40FD-AA98-ED96E0C87C48}" destId="{9A6E859A-D303-4CA2-A235-87EFFF9E84B0}" srcOrd="0" destOrd="0" parTransId="{03B65EF8-9A14-4D40-A5A5-BCAC0DFE327C}" sibTransId="{C5D5D126-FD66-4F19-884E-1F71FA9F8E33}"/>
    <dgm:cxn modelId="{D8C2129E-0A38-4023-BE9B-64B85FC01EF2}" type="presOf" srcId="{E72C88CE-9A73-4622-BFE9-6ACFA0EACA55}" destId="{781A9157-BB15-4F2A-A29D-D3995AB33D3C}" srcOrd="0" destOrd="1" presId="urn:microsoft.com/office/officeart/2005/8/layout/chevron2"/>
    <dgm:cxn modelId="{AE1DF518-4142-4FC4-8E3B-32149E013FD5}" srcId="{D3E8F01B-1AAE-40FD-AA98-ED96E0C87C48}" destId="{E72C88CE-9A73-4622-BFE9-6ACFA0EACA55}" srcOrd="1" destOrd="0" parTransId="{1DA9F89E-A30A-46BF-B8CE-6E2A59F9D870}" sibTransId="{39C08A08-CFFA-4715-A905-6735220B098E}"/>
    <dgm:cxn modelId="{0089790D-C4BA-4120-88C7-DF30695B3A2F}" type="presOf" srcId="{CC5BCD37-B02A-4360-A9C1-F44232AE7168}" destId="{D45FC4CA-6A8F-424A-863F-8288AF2EF088}" srcOrd="0" destOrd="0" presId="urn:microsoft.com/office/officeart/2005/8/layout/chevron2"/>
    <dgm:cxn modelId="{F1DEDAD6-70E0-45A8-8EFD-7405241A158B}" type="presParOf" srcId="{D45FC4CA-6A8F-424A-863F-8288AF2EF088}" destId="{976796FF-0D59-4397-8266-A96A94BEA359}" srcOrd="0" destOrd="0" presId="urn:microsoft.com/office/officeart/2005/8/layout/chevron2"/>
    <dgm:cxn modelId="{3E6D2D49-C178-4F7A-A309-B7CC3919894D}" type="presParOf" srcId="{976796FF-0D59-4397-8266-A96A94BEA359}" destId="{E4BD0A18-6840-4B7F-91A3-D4DD8F4625D9}" srcOrd="0" destOrd="0" presId="urn:microsoft.com/office/officeart/2005/8/layout/chevron2"/>
    <dgm:cxn modelId="{38ADBD6D-497A-472F-B772-B5BAACC59ED9}" type="presParOf" srcId="{976796FF-0D59-4397-8266-A96A94BEA359}" destId="{781A9157-BB15-4F2A-A29D-D3995AB33D3C}" srcOrd="1" destOrd="0" presId="urn:microsoft.com/office/officeart/2005/8/layout/chevron2"/>
    <dgm:cxn modelId="{30D0F466-3906-4BAB-A7EC-3DCA032D6018}" type="presParOf" srcId="{D45FC4CA-6A8F-424A-863F-8288AF2EF088}" destId="{78EA1FD0-DF4D-4CEB-B342-2FB66AA07710}" srcOrd="1" destOrd="0" presId="urn:microsoft.com/office/officeart/2005/8/layout/chevron2"/>
    <dgm:cxn modelId="{8DEEAD3D-F55F-4BCD-8CDE-4B0FB68911CF}" type="presParOf" srcId="{D45FC4CA-6A8F-424A-863F-8288AF2EF088}" destId="{292C9E59-F924-46B2-B52B-33B42746A434}" srcOrd="2" destOrd="0" presId="urn:microsoft.com/office/officeart/2005/8/layout/chevron2"/>
    <dgm:cxn modelId="{485BB1BB-E567-4A2F-9C45-47D65D9ECB1F}" type="presParOf" srcId="{292C9E59-F924-46B2-B52B-33B42746A434}" destId="{614C15A2-6B36-45DC-950D-9DE3AC20B316}" srcOrd="0" destOrd="0" presId="urn:microsoft.com/office/officeart/2005/8/layout/chevron2"/>
    <dgm:cxn modelId="{B48FE8D8-7807-40EC-847B-A67AFCE8076A}" type="presParOf" srcId="{292C9E59-F924-46B2-B52B-33B42746A434}" destId="{1E90EEDE-8A28-4CC8-9CC3-96036BCB388E}" srcOrd="1" destOrd="0" presId="urn:microsoft.com/office/officeart/2005/8/layout/chevron2"/>
    <dgm:cxn modelId="{B91D6E64-B78C-451B-B56C-15C8CA523DD0}" type="presParOf" srcId="{D45FC4CA-6A8F-424A-863F-8288AF2EF088}" destId="{DBFAF513-D480-4C79-9FD3-D7515C8CE40C}" srcOrd="3" destOrd="0" presId="urn:microsoft.com/office/officeart/2005/8/layout/chevron2"/>
    <dgm:cxn modelId="{CC3056F5-9D37-4120-97FA-6EC3F5DC2A73}" type="presParOf" srcId="{D45FC4CA-6A8F-424A-863F-8288AF2EF088}" destId="{8AAFFDCB-726E-4091-9379-A7262D50E6FA}" srcOrd="4" destOrd="0" presId="urn:microsoft.com/office/officeart/2005/8/layout/chevron2"/>
    <dgm:cxn modelId="{FB9C02C8-C722-48B2-9BCE-30758DD7B16C}" type="presParOf" srcId="{8AAFFDCB-726E-4091-9379-A7262D50E6FA}" destId="{19F3F535-C686-4B95-AB71-1588380BBBB6}" srcOrd="0" destOrd="0" presId="urn:microsoft.com/office/officeart/2005/8/layout/chevron2"/>
    <dgm:cxn modelId="{EE9DF638-75A4-4A69-8865-0F383424C71B}" type="presParOf" srcId="{8AAFFDCB-726E-4091-9379-A7262D50E6FA}" destId="{31F48B6A-0AE5-4D32-9DF8-FA8B5A9AD1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70FF1-0296-4902-BA0D-30FC45374F92}" type="doc">
      <dgm:prSet loTypeId="urn:microsoft.com/office/officeart/2005/8/layout/lProcess1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D092CEAF-13E0-454D-8794-01ED56F1D8D5}">
      <dgm:prSet phldrT="[Tekst]"/>
      <dgm:spPr/>
      <dgm:t>
        <a:bodyPr/>
        <a:lstStyle/>
        <a:p>
          <a:r>
            <a:rPr lang="nl-NL" dirty="0" smtClean="0"/>
            <a:t>2014</a:t>
          </a:r>
          <a:endParaRPr lang="nl-NL" dirty="0"/>
        </a:p>
      </dgm:t>
    </dgm:pt>
    <dgm:pt modelId="{DF3ABB44-88B8-4A50-A840-36C8CD6AED67}" type="parTrans" cxnId="{51A08174-FFF5-484E-B393-98FCEC54E37E}">
      <dgm:prSet/>
      <dgm:spPr/>
      <dgm:t>
        <a:bodyPr/>
        <a:lstStyle/>
        <a:p>
          <a:endParaRPr lang="nl-NL"/>
        </a:p>
      </dgm:t>
    </dgm:pt>
    <dgm:pt modelId="{289C2DB8-99EA-43E3-B4D7-7DC86F8C49C6}" type="sibTrans" cxnId="{51A08174-FFF5-484E-B393-98FCEC54E37E}">
      <dgm:prSet/>
      <dgm:spPr/>
      <dgm:t>
        <a:bodyPr/>
        <a:lstStyle/>
        <a:p>
          <a:endParaRPr lang="nl-NL"/>
        </a:p>
      </dgm:t>
    </dgm:pt>
    <dgm:pt modelId="{3FB7DDF6-960D-4D96-B0EC-C08CF196F027}">
      <dgm:prSet phldrT="[Tekst]"/>
      <dgm:spPr/>
      <dgm:t>
        <a:bodyPr/>
        <a:lstStyle/>
        <a:p>
          <a:r>
            <a:rPr lang="nl-NL" dirty="0" smtClean="0"/>
            <a:t>SSMG/</a:t>
          </a:r>
          <a:r>
            <a:rPr lang="nl-NL" dirty="0" err="1" smtClean="0"/>
            <a:t>Domus</a:t>
          </a:r>
          <a:r>
            <a:rPr lang="nl-NL" dirty="0" smtClean="0"/>
            <a:t> </a:t>
          </a:r>
          <a:r>
            <a:rPr lang="nl-NL" dirty="0" err="1" smtClean="0"/>
            <a:t>Medica</a:t>
          </a:r>
          <a:endParaRPr lang="nl-NL" dirty="0"/>
        </a:p>
      </dgm:t>
    </dgm:pt>
    <dgm:pt modelId="{11363471-7098-4CF5-9CB7-0FF1235C06A4}" type="parTrans" cxnId="{B4FF439C-4A4C-4E72-9737-C03B20445546}">
      <dgm:prSet/>
      <dgm:spPr/>
      <dgm:t>
        <a:bodyPr/>
        <a:lstStyle/>
        <a:p>
          <a:endParaRPr lang="nl-NL"/>
        </a:p>
      </dgm:t>
    </dgm:pt>
    <dgm:pt modelId="{53EC0059-A7DC-42ED-8C28-3123EDA9BA9A}" type="sibTrans" cxnId="{B4FF439C-4A4C-4E72-9737-C03B20445546}">
      <dgm:prSet/>
      <dgm:spPr/>
      <dgm:t>
        <a:bodyPr/>
        <a:lstStyle/>
        <a:p>
          <a:endParaRPr lang="nl-NL"/>
        </a:p>
      </dgm:t>
    </dgm:pt>
    <dgm:pt modelId="{181809A2-E757-4B1F-B6CB-63725E5DB96B}">
      <dgm:prSet phldrT="[Tekst]"/>
      <dgm:spPr/>
      <dgm:t>
        <a:bodyPr/>
        <a:lstStyle/>
        <a:p>
          <a:r>
            <a:rPr lang="nl-NL" dirty="0" smtClean="0"/>
            <a:t>Gevalideerde protocollen</a:t>
          </a:r>
          <a:endParaRPr lang="nl-NL" dirty="0"/>
        </a:p>
      </dgm:t>
    </dgm:pt>
    <dgm:pt modelId="{F223D194-1934-4218-8BE9-41EB5E199886}" type="parTrans" cxnId="{50382B00-A2FA-4AF1-BB5D-5657B1B3B309}">
      <dgm:prSet/>
      <dgm:spPr/>
      <dgm:t>
        <a:bodyPr/>
        <a:lstStyle/>
        <a:p>
          <a:endParaRPr lang="nl-NL"/>
        </a:p>
      </dgm:t>
    </dgm:pt>
    <dgm:pt modelId="{FD8A51A3-740E-4F93-8ABC-FA1330EA8E0E}" type="sibTrans" cxnId="{50382B00-A2FA-4AF1-BB5D-5657B1B3B309}">
      <dgm:prSet/>
      <dgm:spPr/>
      <dgm:t>
        <a:bodyPr/>
        <a:lstStyle/>
        <a:p>
          <a:endParaRPr lang="nl-NL"/>
        </a:p>
      </dgm:t>
    </dgm:pt>
    <dgm:pt modelId="{369AEE61-2ED8-4328-8A34-3445260D2C11}">
      <dgm:prSet phldrT="[Tekst]"/>
      <dgm:spPr/>
      <dgm:t>
        <a:bodyPr/>
        <a:lstStyle/>
        <a:p>
          <a:r>
            <a:rPr lang="nl-NL" dirty="0" smtClean="0"/>
            <a:t>2015</a:t>
          </a:r>
          <a:endParaRPr lang="nl-NL" dirty="0"/>
        </a:p>
      </dgm:t>
    </dgm:pt>
    <dgm:pt modelId="{D467F0E7-5517-4D98-BBBC-5F8B01E0C859}" type="parTrans" cxnId="{8277A52D-B557-44C8-B433-7AFD4A395E11}">
      <dgm:prSet/>
      <dgm:spPr/>
      <dgm:t>
        <a:bodyPr/>
        <a:lstStyle/>
        <a:p>
          <a:endParaRPr lang="nl-NL"/>
        </a:p>
      </dgm:t>
    </dgm:pt>
    <dgm:pt modelId="{91717D50-E4C8-43EF-99B6-9C1B40D9090E}" type="sibTrans" cxnId="{8277A52D-B557-44C8-B433-7AFD4A395E11}">
      <dgm:prSet/>
      <dgm:spPr/>
      <dgm:t>
        <a:bodyPr/>
        <a:lstStyle/>
        <a:p>
          <a:endParaRPr lang="nl-NL"/>
        </a:p>
      </dgm:t>
    </dgm:pt>
    <dgm:pt modelId="{8588A82A-5FF9-476A-9A69-A01D24065A15}">
      <dgm:prSet phldrT="[Tekst]"/>
      <dgm:spPr/>
      <dgm:t>
        <a:bodyPr/>
        <a:lstStyle/>
        <a:p>
          <a:r>
            <a:rPr lang="nl-NL" dirty="0" smtClean="0"/>
            <a:t>WG Leuven)Tienen</a:t>
          </a:r>
          <a:endParaRPr lang="nl-NL" dirty="0"/>
        </a:p>
      </dgm:t>
    </dgm:pt>
    <dgm:pt modelId="{729A6E66-3406-490C-BB05-F23306E44220}" type="parTrans" cxnId="{670270D6-879D-4557-B692-5C930BC8D06F}">
      <dgm:prSet/>
      <dgm:spPr/>
      <dgm:t>
        <a:bodyPr/>
        <a:lstStyle/>
        <a:p>
          <a:endParaRPr lang="nl-NL"/>
        </a:p>
      </dgm:t>
    </dgm:pt>
    <dgm:pt modelId="{79089074-EA4C-4249-8E70-3338AFFCB618}" type="sibTrans" cxnId="{670270D6-879D-4557-B692-5C930BC8D06F}">
      <dgm:prSet/>
      <dgm:spPr/>
      <dgm:t>
        <a:bodyPr/>
        <a:lstStyle/>
        <a:p>
          <a:endParaRPr lang="nl-NL"/>
        </a:p>
      </dgm:t>
    </dgm:pt>
    <dgm:pt modelId="{0ED3C869-00C0-4E99-AE1A-08890F0BF704}">
      <dgm:prSet phldrT="[Tekst]"/>
      <dgm:spPr/>
      <dgm:t>
        <a:bodyPr/>
        <a:lstStyle/>
        <a:p>
          <a:r>
            <a:rPr lang="nl-NL" dirty="0" smtClean="0"/>
            <a:t>Uitbreiding naar 8 regulatiemiddelen</a:t>
          </a:r>
          <a:endParaRPr lang="nl-NL" dirty="0"/>
        </a:p>
      </dgm:t>
    </dgm:pt>
    <dgm:pt modelId="{5AA36D45-5D06-43F3-95FE-F5C662BB1EDA}" type="parTrans" cxnId="{C3B5C3D9-F40E-4717-8489-D7AC48066C8A}">
      <dgm:prSet/>
      <dgm:spPr/>
      <dgm:t>
        <a:bodyPr/>
        <a:lstStyle/>
        <a:p>
          <a:endParaRPr lang="nl-NL"/>
        </a:p>
      </dgm:t>
    </dgm:pt>
    <dgm:pt modelId="{1CFBF5A0-28C1-4873-87BB-A1F0E79E7C42}" type="sibTrans" cxnId="{C3B5C3D9-F40E-4717-8489-D7AC48066C8A}">
      <dgm:prSet/>
      <dgm:spPr/>
      <dgm:t>
        <a:bodyPr/>
        <a:lstStyle/>
        <a:p>
          <a:endParaRPr lang="nl-NL"/>
        </a:p>
      </dgm:t>
    </dgm:pt>
    <dgm:pt modelId="{66724B2D-B607-43E5-89EC-49CBDB274992}">
      <dgm:prSet phldrT="[Tekst]"/>
      <dgm:spPr/>
      <dgm:t>
        <a:bodyPr/>
        <a:lstStyle/>
        <a:p>
          <a:r>
            <a:rPr lang="nl-NL" dirty="0" smtClean="0"/>
            <a:t>Tot op urgentiegraad</a:t>
          </a:r>
          <a:endParaRPr lang="nl-NL" dirty="0"/>
        </a:p>
      </dgm:t>
    </dgm:pt>
    <dgm:pt modelId="{5B6F97D4-5599-483D-AAD8-44D5142034C9}" type="parTrans" cxnId="{2AE04A68-31CC-451E-A9C6-8798D475D541}">
      <dgm:prSet/>
      <dgm:spPr/>
      <dgm:t>
        <a:bodyPr/>
        <a:lstStyle/>
        <a:p>
          <a:endParaRPr lang="nl-NL"/>
        </a:p>
      </dgm:t>
    </dgm:pt>
    <dgm:pt modelId="{363EDD3D-2AF5-49FF-9D86-C2508F2D3372}" type="sibTrans" cxnId="{2AE04A68-31CC-451E-A9C6-8798D475D541}">
      <dgm:prSet/>
      <dgm:spPr/>
      <dgm:t>
        <a:bodyPr/>
        <a:lstStyle/>
        <a:p>
          <a:endParaRPr lang="nl-NL"/>
        </a:p>
      </dgm:t>
    </dgm:pt>
    <dgm:pt modelId="{9E40B4FD-44D5-4AA2-8EE1-BF5504EB089B}">
      <dgm:prSet phldrT="[Tekst]"/>
      <dgm:spPr/>
      <dgm:t>
        <a:bodyPr/>
        <a:lstStyle/>
        <a:p>
          <a:r>
            <a:rPr lang="nl-NL" dirty="0" smtClean="0"/>
            <a:t>Huisarts maakt deel uit van geheel 112</a:t>
          </a:r>
          <a:endParaRPr lang="nl-NL" dirty="0"/>
        </a:p>
      </dgm:t>
    </dgm:pt>
    <dgm:pt modelId="{18BF6640-CC8F-4FAB-92D5-6F44A41FDD5E}" type="parTrans" cxnId="{24CC8DFA-7041-4174-B74C-C7AC19C862B1}">
      <dgm:prSet/>
      <dgm:spPr/>
      <dgm:t>
        <a:bodyPr/>
        <a:lstStyle/>
        <a:p>
          <a:endParaRPr lang="nl-NL"/>
        </a:p>
      </dgm:t>
    </dgm:pt>
    <dgm:pt modelId="{F980C41F-90AF-4232-BA24-8B5EADE6F0C2}" type="sibTrans" cxnId="{24CC8DFA-7041-4174-B74C-C7AC19C862B1}">
      <dgm:prSet/>
      <dgm:spPr/>
      <dgm:t>
        <a:bodyPr/>
        <a:lstStyle/>
        <a:p>
          <a:endParaRPr lang="nl-NL"/>
        </a:p>
      </dgm:t>
    </dgm:pt>
    <dgm:pt modelId="{7473B653-B857-484E-8E11-09F3390B2D91}">
      <dgm:prSet phldrT="[Tekst]"/>
      <dgm:spPr/>
      <dgm:t>
        <a:bodyPr/>
        <a:lstStyle/>
        <a:p>
          <a:r>
            <a:rPr lang="nl-NL" dirty="0" smtClean="0"/>
            <a:t>2017</a:t>
          </a:r>
          <a:endParaRPr lang="nl-NL" dirty="0"/>
        </a:p>
      </dgm:t>
    </dgm:pt>
    <dgm:pt modelId="{F7EC2B3B-1914-41B7-8720-DA4688ED865B}" type="parTrans" cxnId="{EFD4AE7C-E612-4C84-ADBD-404B983CCC8A}">
      <dgm:prSet/>
      <dgm:spPr/>
      <dgm:t>
        <a:bodyPr/>
        <a:lstStyle/>
        <a:p>
          <a:endParaRPr lang="nl-NL"/>
        </a:p>
      </dgm:t>
    </dgm:pt>
    <dgm:pt modelId="{782633C0-0CFA-469E-8550-72D93E69CE2C}" type="sibTrans" cxnId="{EFD4AE7C-E612-4C84-ADBD-404B983CCC8A}">
      <dgm:prSet/>
      <dgm:spPr/>
      <dgm:t>
        <a:bodyPr/>
        <a:lstStyle/>
        <a:p>
          <a:endParaRPr lang="nl-NL"/>
        </a:p>
      </dgm:t>
    </dgm:pt>
    <dgm:pt modelId="{8A764971-7258-43A1-AE80-91B0CF160D2A}">
      <dgm:prSet phldrT="[Tekst]"/>
      <dgm:spPr/>
      <dgm:t>
        <a:bodyPr/>
        <a:lstStyle/>
        <a:p>
          <a:r>
            <a:rPr lang="nl-NL" dirty="0" smtClean="0"/>
            <a:t>Afronden onderzoeksproject</a:t>
          </a:r>
          <a:endParaRPr lang="nl-NL" dirty="0"/>
        </a:p>
      </dgm:t>
    </dgm:pt>
    <dgm:pt modelId="{AAD42C38-79BB-4D6D-BD03-9FFF70767C14}" type="parTrans" cxnId="{EF49B906-2D63-4762-AAAD-48D81556A71B}">
      <dgm:prSet/>
      <dgm:spPr/>
      <dgm:t>
        <a:bodyPr/>
        <a:lstStyle/>
        <a:p>
          <a:endParaRPr lang="nl-NL"/>
        </a:p>
      </dgm:t>
    </dgm:pt>
    <dgm:pt modelId="{EB4BD957-09AB-4060-8F2A-54E71B0F8D40}" type="sibTrans" cxnId="{EF49B906-2D63-4762-AAAD-48D81556A71B}">
      <dgm:prSet/>
      <dgm:spPr/>
      <dgm:t>
        <a:bodyPr/>
        <a:lstStyle/>
        <a:p>
          <a:endParaRPr lang="nl-NL"/>
        </a:p>
      </dgm:t>
    </dgm:pt>
    <dgm:pt modelId="{A9376BB8-E229-40D7-B7D1-4B53933A74D4}">
      <dgm:prSet phldrT="[Tekst]"/>
      <dgm:spPr/>
      <dgm:t>
        <a:bodyPr/>
        <a:lstStyle/>
        <a:p>
          <a:r>
            <a:rPr lang="nl-NL" dirty="0" smtClean="0"/>
            <a:t>Verdere planning en implementatie</a:t>
          </a:r>
          <a:endParaRPr lang="nl-NL" dirty="0"/>
        </a:p>
      </dgm:t>
    </dgm:pt>
    <dgm:pt modelId="{89C0EDBD-AE13-4965-8C84-FF0FFCFE54D1}" type="parTrans" cxnId="{BCBBD98B-4ED7-49F7-85BD-ACF2E5E7BE35}">
      <dgm:prSet/>
      <dgm:spPr/>
      <dgm:t>
        <a:bodyPr/>
        <a:lstStyle/>
        <a:p>
          <a:endParaRPr lang="nl-NL"/>
        </a:p>
      </dgm:t>
    </dgm:pt>
    <dgm:pt modelId="{250F34AC-BE3A-475D-8AE5-F0DCE9D4CF26}" type="sibTrans" cxnId="{BCBBD98B-4ED7-49F7-85BD-ACF2E5E7BE35}">
      <dgm:prSet/>
      <dgm:spPr/>
      <dgm:t>
        <a:bodyPr/>
        <a:lstStyle/>
        <a:p>
          <a:endParaRPr lang="nl-NL"/>
        </a:p>
      </dgm:t>
    </dgm:pt>
    <dgm:pt modelId="{B58F785E-FA6B-42B3-9E9B-98BADD7DA08C}">
      <dgm:prSet phldrT="[Tekst]"/>
      <dgm:spPr/>
      <dgm:t>
        <a:bodyPr/>
        <a:lstStyle/>
        <a:p>
          <a:r>
            <a:rPr lang="nl-NL" dirty="0" smtClean="0"/>
            <a:t>2018</a:t>
          </a:r>
          <a:endParaRPr lang="nl-NL" dirty="0"/>
        </a:p>
      </dgm:t>
    </dgm:pt>
    <dgm:pt modelId="{46FBEEF6-ED86-472D-9B64-E58DCCD75192}" type="parTrans" cxnId="{2670A013-B0A3-403A-9394-B29AECEB7AF3}">
      <dgm:prSet/>
      <dgm:spPr/>
      <dgm:t>
        <a:bodyPr/>
        <a:lstStyle/>
        <a:p>
          <a:endParaRPr lang="nl-NL"/>
        </a:p>
      </dgm:t>
    </dgm:pt>
    <dgm:pt modelId="{D99A1C47-00D4-45BE-9682-3CEA24CF0306}" type="sibTrans" cxnId="{2670A013-B0A3-403A-9394-B29AECEB7AF3}">
      <dgm:prSet/>
      <dgm:spPr/>
      <dgm:t>
        <a:bodyPr/>
        <a:lstStyle/>
        <a:p>
          <a:endParaRPr lang="nl-NL"/>
        </a:p>
      </dgm:t>
    </dgm:pt>
    <dgm:pt modelId="{C9619E9E-468E-499B-BBC0-98467826969A}">
      <dgm:prSet phldrT="[Tekst]"/>
      <dgm:spPr/>
      <dgm:t>
        <a:bodyPr/>
        <a:lstStyle/>
        <a:p>
          <a:r>
            <a:rPr lang="nl-NL" dirty="0" err="1" smtClean="0"/>
            <a:t>Stavaza</a:t>
          </a:r>
          <a:endParaRPr lang="nl-NL" dirty="0"/>
        </a:p>
      </dgm:t>
    </dgm:pt>
    <dgm:pt modelId="{951A683A-700A-4280-B67C-1464CC0EF7A5}" type="parTrans" cxnId="{DD213544-ADF3-4113-89C6-B058AC66732E}">
      <dgm:prSet/>
      <dgm:spPr/>
      <dgm:t>
        <a:bodyPr/>
        <a:lstStyle/>
        <a:p>
          <a:endParaRPr lang="nl-NL"/>
        </a:p>
      </dgm:t>
    </dgm:pt>
    <dgm:pt modelId="{A0D70EDE-F9AD-426D-8407-CD01863D5428}" type="sibTrans" cxnId="{DD213544-ADF3-4113-89C6-B058AC66732E}">
      <dgm:prSet/>
      <dgm:spPr/>
      <dgm:t>
        <a:bodyPr/>
        <a:lstStyle/>
        <a:p>
          <a:endParaRPr lang="nl-NL"/>
        </a:p>
      </dgm:t>
    </dgm:pt>
    <dgm:pt modelId="{E4896E95-7A0E-4EAA-94A7-AC35BFB80049}" type="pres">
      <dgm:prSet presAssocID="{CC970FF1-0296-4902-BA0D-30FC45374F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0749AA1-6C1F-4DE3-BB99-F9D91E68DE3E}" type="pres">
      <dgm:prSet presAssocID="{D092CEAF-13E0-454D-8794-01ED56F1D8D5}" presName="vertFlow" presStyleCnt="0"/>
      <dgm:spPr/>
    </dgm:pt>
    <dgm:pt modelId="{068B1304-4D06-493E-B77C-75B536BBAF96}" type="pres">
      <dgm:prSet presAssocID="{D092CEAF-13E0-454D-8794-01ED56F1D8D5}" presName="header" presStyleLbl="node1" presStyleIdx="0" presStyleCnt="4"/>
      <dgm:spPr/>
      <dgm:t>
        <a:bodyPr/>
        <a:lstStyle/>
        <a:p>
          <a:endParaRPr lang="nl-NL"/>
        </a:p>
      </dgm:t>
    </dgm:pt>
    <dgm:pt modelId="{5B443A07-36BC-4B1C-9062-C44C46F82DCB}" type="pres">
      <dgm:prSet presAssocID="{11363471-7098-4CF5-9CB7-0FF1235C06A4}" presName="parTrans" presStyleLbl="sibTrans2D1" presStyleIdx="0" presStyleCnt="9"/>
      <dgm:spPr/>
      <dgm:t>
        <a:bodyPr/>
        <a:lstStyle/>
        <a:p>
          <a:endParaRPr lang="nl-NL"/>
        </a:p>
      </dgm:t>
    </dgm:pt>
    <dgm:pt modelId="{F9C100E0-308D-4C30-8531-EF0DC268CDD5}" type="pres">
      <dgm:prSet presAssocID="{3FB7DDF6-960D-4D96-B0EC-C08CF196F027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250CA7-E988-4B2F-968A-6B49755D4E12}" type="pres">
      <dgm:prSet presAssocID="{53EC0059-A7DC-42ED-8C28-3123EDA9BA9A}" presName="sibTrans" presStyleLbl="sibTrans2D1" presStyleIdx="1" presStyleCnt="9"/>
      <dgm:spPr/>
      <dgm:t>
        <a:bodyPr/>
        <a:lstStyle/>
        <a:p>
          <a:endParaRPr lang="nl-NL"/>
        </a:p>
      </dgm:t>
    </dgm:pt>
    <dgm:pt modelId="{5D182405-1C7F-421C-8563-3561D3F8C61E}" type="pres">
      <dgm:prSet presAssocID="{181809A2-E757-4B1F-B6CB-63725E5DB96B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796974-8658-4B8D-8B27-F991F5F3D052}" type="pres">
      <dgm:prSet presAssocID="{FD8A51A3-740E-4F93-8ABC-FA1330EA8E0E}" presName="sibTrans" presStyleLbl="sibTrans2D1" presStyleIdx="2" presStyleCnt="9"/>
      <dgm:spPr/>
      <dgm:t>
        <a:bodyPr/>
        <a:lstStyle/>
        <a:p>
          <a:endParaRPr lang="nl-NL"/>
        </a:p>
      </dgm:t>
    </dgm:pt>
    <dgm:pt modelId="{69F22396-013B-4FA3-9C47-2181F33A88FE}" type="pres">
      <dgm:prSet presAssocID="{66724B2D-B607-43E5-89EC-49CBDB274992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5FE5E5-A483-4D6B-9F70-F37E4D52E05F}" type="pres">
      <dgm:prSet presAssocID="{D092CEAF-13E0-454D-8794-01ED56F1D8D5}" presName="hSp" presStyleCnt="0"/>
      <dgm:spPr/>
    </dgm:pt>
    <dgm:pt modelId="{4AAE2BD3-EE1E-4EF7-8A7B-6F844A5A465F}" type="pres">
      <dgm:prSet presAssocID="{369AEE61-2ED8-4328-8A34-3445260D2C11}" presName="vertFlow" presStyleCnt="0"/>
      <dgm:spPr/>
    </dgm:pt>
    <dgm:pt modelId="{1E08265C-E464-4070-9ABD-CC3E6E882825}" type="pres">
      <dgm:prSet presAssocID="{369AEE61-2ED8-4328-8A34-3445260D2C11}" presName="header" presStyleLbl="node1" presStyleIdx="1" presStyleCnt="4"/>
      <dgm:spPr/>
      <dgm:t>
        <a:bodyPr/>
        <a:lstStyle/>
        <a:p>
          <a:endParaRPr lang="nl-NL"/>
        </a:p>
      </dgm:t>
    </dgm:pt>
    <dgm:pt modelId="{AB4CAAEA-65EF-400E-8751-3C41302275A4}" type="pres">
      <dgm:prSet presAssocID="{729A6E66-3406-490C-BB05-F23306E44220}" presName="parTrans" presStyleLbl="sibTrans2D1" presStyleIdx="3" presStyleCnt="9"/>
      <dgm:spPr/>
      <dgm:t>
        <a:bodyPr/>
        <a:lstStyle/>
        <a:p>
          <a:endParaRPr lang="nl-NL"/>
        </a:p>
      </dgm:t>
    </dgm:pt>
    <dgm:pt modelId="{3CC1261A-6843-4108-BD8F-E6E7C6A08138}" type="pres">
      <dgm:prSet presAssocID="{8588A82A-5FF9-476A-9A69-A01D24065A15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601C459-1AD7-4299-A310-213AC6645A90}" type="pres">
      <dgm:prSet presAssocID="{79089074-EA4C-4249-8E70-3338AFFCB618}" presName="sibTrans" presStyleLbl="sibTrans2D1" presStyleIdx="4" presStyleCnt="9"/>
      <dgm:spPr/>
      <dgm:t>
        <a:bodyPr/>
        <a:lstStyle/>
        <a:p>
          <a:endParaRPr lang="nl-NL"/>
        </a:p>
      </dgm:t>
    </dgm:pt>
    <dgm:pt modelId="{5CDF9B0B-B359-4484-914D-0C7D15B1D43E}" type="pres">
      <dgm:prSet presAssocID="{0ED3C869-00C0-4E99-AE1A-08890F0BF704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30B947-DA49-46C9-9365-D6E1B6C030A9}" type="pres">
      <dgm:prSet presAssocID="{1CFBF5A0-28C1-4873-87BB-A1F0E79E7C42}" presName="sibTrans" presStyleLbl="sibTrans2D1" presStyleIdx="5" presStyleCnt="9"/>
      <dgm:spPr/>
      <dgm:t>
        <a:bodyPr/>
        <a:lstStyle/>
        <a:p>
          <a:endParaRPr lang="nl-NL"/>
        </a:p>
      </dgm:t>
    </dgm:pt>
    <dgm:pt modelId="{D995CA1C-2D70-4B17-B447-6ADAC6AE49A6}" type="pres">
      <dgm:prSet presAssocID="{9E40B4FD-44D5-4AA2-8EE1-BF5504EB089B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93162C-08DE-4852-A6B4-4369153DE610}" type="pres">
      <dgm:prSet presAssocID="{369AEE61-2ED8-4328-8A34-3445260D2C11}" presName="hSp" presStyleCnt="0"/>
      <dgm:spPr/>
    </dgm:pt>
    <dgm:pt modelId="{1AC84218-4FBE-4FBE-A5EB-E9B161D73BFA}" type="pres">
      <dgm:prSet presAssocID="{7473B653-B857-484E-8E11-09F3390B2D91}" presName="vertFlow" presStyleCnt="0"/>
      <dgm:spPr/>
    </dgm:pt>
    <dgm:pt modelId="{619290DD-A0B1-40C0-85BD-54C935CADE81}" type="pres">
      <dgm:prSet presAssocID="{7473B653-B857-484E-8E11-09F3390B2D91}" presName="header" presStyleLbl="node1" presStyleIdx="2" presStyleCnt="4"/>
      <dgm:spPr/>
      <dgm:t>
        <a:bodyPr/>
        <a:lstStyle/>
        <a:p>
          <a:endParaRPr lang="nl-NL"/>
        </a:p>
      </dgm:t>
    </dgm:pt>
    <dgm:pt modelId="{BD70418A-962F-4258-AD28-0BE2FB42046A}" type="pres">
      <dgm:prSet presAssocID="{AAD42C38-79BB-4D6D-BD03-9FFF70767C14}" presName="parTrans" presStyleLbl="sibTrans2D1" presStyleIdx="6" presStyleCnt="9"/>
      <dgm:spPr/>
      <dgm:t>
        <a:bodyPr/>
        <a:lstStyle/>
        <a:p>
          <a:endParaRPr lang="nl-NL"/>
        </a:p>
      </dgm:t>
    </dgm:pt>
    <dgm:pt modelId="{97F4A7F3-E6C2-4909-8440-07F494D71D3E}" type="pres">
      <dgm:prSet presAssocID="{8A764971-7258-43A1-AE80-91B0CF160D2A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721875-4FB9-44D0-A228-8386EEB4A6E7}" type="pres">
      <dgm:prSet presAssocID="{EB4BD957-09AB-4060-8F2A-54E71B0F8D40}" presName="sibTrans" presStyleLbl="sibTrans2D1" presStyleIdx="7" presStyleCnt="9"/>
      <dgm:spPr/>
      <dgm:t>
        <a:bodyPr/>
        <a:lstStyle/>
        <a:p>
          <a:endParaRPr lang="nl-NL"/>
        </a:p>
      </dgm:t>
    </dgm:pt>
    <dgm:pt modelId="{53DB0644-1101-4550-B77E-335E7038BF5E}" type="pres">
      <dgm:prSet presAssocID="{A9376BB8-E229-40D7-B7D1-4B53933A74D4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E1A522-8C6E-43B6-8BCA-8FE9692DF666}" type="pres">
      <dgm:prSet presAssocID="{7473B653-B857-484E-8E11-09F3390B2D91}" presName="hSp" presStyleCnt="0"/>
      <dgm:spPr/>
    </dgm:pt>
    <dgm:pt modelId="{9385D3C6-817C-4079-861D-2803A5C91045}" type="pres">
      <dgm:prSet presAssocID="{B58F785E-FA6B-42B3-9E9B-98BADD7DA08C}" presName="vertFlow" presStyleCnt="0"/>
      <dgm:spPr/>
    </dgm:pt>
    <dgm:pt modelId="{C18E258F-D2AA-4894-9991-CC47151033F6}" type="pres">
      <dgm:prSet presAssocID="{B58F785E-FA6B-42B3-9E9B-98BADD7DA08C}" presName="header" presStyleLbl="node1" presStyleIdx="3" presStyleCnt="4"/>
      <dgm:spPr/>
      <dgm:t>
        <a:bodyPr/>
        <a:lstStyle/>
        <a:p>
          <a:endParaRPr lang="nl-NL"/>
        </a:p>
      </dgm:t>
    </dgm:pt>
    <dgm:pt modelId="{126E4AE6-6B6C-4E29-92B9-400E70AB50E5}" type="pres">
      <dgm:prSet presAssocID="{951A683A-700A-4280-B67C-1464CC0EF7A5}" presName="parTrans" presStyleLbl="sibTrans2D1" presStyleIdx="8" presStyleCnt="9"/>
      <dgm:spPr/>
      <dgm:t>
        <a:bodyPr/>
        <a:lstStyle/>
        <a:p>
          <a:endParaRPr lang="nl-NL"/>
        </a:p>
      </dgm:t>
    </dgm:pt>
    <dgm:pt modelId="{1A091E9F-B164-4D54-A49D-2E6BC424EDD8}" type="pres">
      <dgm:prSet presAssocID="{C9619E9E-468E-499B-BBC0-98467826969A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277A52D-B557-44C8-B433-7AFD4A395E11}" srcId="{CC970FF1-0296-4902-BA0D-30FC45374F92}" destId="{369AEE61-2ED8-4328-8A34-3445260D2C11}" srcOrd="1" destOrd="0" parTransId="{D467F0E7-5517-4D98-BBBC-5F8B01E0C859}" sibTransId="{91717D50-E4C8-43EF-99B6-9C1B40D9090E}"/>
    <dgm:cxn modelId="{B74F0D68-3D5C-4D9F-94AE-8383F2C5BA90}" type="presOf" srcId="{951A683A-700A-4280-B67C-1464CC0EF7A5}" destId="{126E4AE6-6B6C-4E29-92B9-400E70AB50E5}" srcOrd="0" destOrd="0" presId="urn:microsoft.com/office/officeart/2005/8/layout/lProcess1"/>
    <dgm:cxn modelId="{DB10D97C-471E-4AAD-9E8D-CE6F1A377DDF}" type="presOf" srcId="{C9619E9E-468E-499B-BBC0-98467826969A}" destId="{1A091E9F-B164-4D54-A49D-2E6BC424EDD8}" srcOrd="0" destOrd="0" presId="urn:microsoft.com/office/officeart/2005/8/layout/lProcess1"/>
    <dgm:cxn modelId="{50382B00-A2FA-4AF1-BB5D-5657B1B3B309}" srcId="{D092CEAF-13E0-454D-8794-01ED56F1D8D5}" destId="{181809A2-E757-4B1F-B6CB-63725E5DB96B}" srcOrd="1" destOrd="0" parTransId="{F223D194-1934-4218-8BE9-41EB5E199886}" sibTransId="{FD8A51A3-740E-4F93-8ABC-FA1330EA8E0E}"/>
    <dgm:cxn modelId="{2C8A4939-AFD2-4B71-B636-19BC5E9D5B15}" type="presOf" srcId="{369AEE61-2ED8-4328-8A34-3445260D2C11}" destId="{1E08265C-E464-4070-9ABD-CC3E6E882825}" srcOrd="0" destOrd="0" presId="urn:microsoft.com/office/officeart/2005/8/layout/lProcess1"/>
    <dgm:cxn modelId="{69599876-5C4E-4114-B7ED-06CF9B07C6B9}" type="presOf" srcId="{9E40B4FD-44D5-4AA2-8EE1-BF5504EB089B}" destId="{D995CA1C-2D70-4B17-B447-6ADAC6AE49A6}" srcOrd="0" destOrd="0" presId="urn:microsoft.com/office/officeart/2005/8/layout/lProcess1"/>
    <dgm:cxn modelId="{BCBBD98B-4ED7-49F7-85BD-ACF2E5E7BE35}" srcId="{7473B653-B857-484E-8E11-09F3390B2D91}" destId="{A9376BB8-E229-40D7-B7D1-4B53933A74D4}" srcOrd="1" destOrd="0" parTransId="{89C0EDBD-AE13-4965-8C84-FF0FFCFE54D1}" sibTransId="{250F34AC-BE3A-475D-8AE5-F0DCE9D4CF26}"/>
    <dgm:cxn modelId="{B2CBC1D2-2F36-459D-9C89-CA66C32B0EB0}" type="presOf" srcId="{181809A2-E757-4B1F-B6CB-63725E5DB96B}" destId="{5D182405-1C7F-421C-8563-3561D3F8C61E}" srcOrd="0" destOrd="0" presId="urn:microsoft.com/office/officeart/2005/8/layout/lProcess1"/>
    <dgm:cxn modelId="{E0442513-1DE2-4FB3-ACE8-6E8177038DBE}" type="presOf" srcId="{66724B2D-B607-43E5-89EC-49CBDB274992}" destId="{69F22396-013B-4FA3-9C47-2181F33A88FE}" srcOrd="0" destOrd="0" presId="urn:microsoft.com/office/officeart/2005/8/layout/lProcess1"/>
    <dgm:cxn modelId="{C3B5C3D9-F40E-4717-8489-D7AC48066C8A}" srcId="{369AEE61-2ED8-4328-8A34-3445260D2C11}" destId="{0ED3C869-00C0-4E99-AE1A-08890F0BF704}" srcOrd="1" destOrd="0" parTransId="{5AA36D45-5D06-43F3-95FE-F5C662BB1EDA}" sibTransId="{1CFBF5A0-28C1-4873-87BB-A1F0E79E7C42}"/>
    <dgm:cxn modelId="{BF439640-B830-47F0-9946-FEBEABBD7E3D}" type="presOf" srcId="{EB4BD957-09AB-4060-8F2A-54E71B0F8D40}" destId="{3A721875-4FB9-44D0-A228-8386EEB4A6E7}" srcOrd="0" destOrd="0" presId="urn:microsoft.com/office/officeart/2005/8/layout/lProcess1"/>
    <dgm:cxn modelId="{882CB8ED-05ED-43AA-B6A2-18A7ECDD4924}" type="presOf" srcId="{8588A82A-5FF9-476A-9A69-A01D24065A15}" destId="{3CC1261A-6843-4108-BD8F-E6E7C6A08138}" srcOrd="0" destOrd="0" presId="urn:microsoft.com/office/officeart/2005/8/layout/lProcess1"/>
    <dgm:cxn modelId="{DD213544-ADF3-4113-89C6-B058AC66732E}" srcId="{B58F785E-FA6B-42B3-9E9B-98BADD7DA08C}" destId="{C9619E9E-468E-499B-BBC0-98467826969A}" srcOrd="0" destOrd="0" parTransId="{951A683A-700A-4280-B67C-1464CC0EF7A5}" sibTransId="{A0D70EDE-F9AD-426D-8407-CD01863D5428}"/>
    <dgm:cxn modelId="{2AE04A68-31CC-451E-A9C6-8798D475D541}" srcId="{D092CEAF-13E0-454D-8794-01ED56F1D8D5}" destId="{66724B2D-B607-43E5-89EC-49CBDB274992}" srcOrd="2" destOrd="0" parTransId="{5B6F97D4-5599-483D-AAD8-44D5142034C9}" sibTransId="{363EDD3D-2AF5-49FF-9D86-C2508F2D3372}"/>
    <dgm:cxn modelId="{51A08174-FFF5-484E-B393-98FCEC54E37E}" srcId="{CC970FF1-0296-4902-BA0D-30FC45374F92}" destId="{D092CEAF-13E0-454D-8794-01ED56F1D8D5}" srcOrd="0" destOrd="0" parTransId="{DF3ABB44-88B8-4A50-A840-36C8CD6AED67}" sibTransId="{289C2DB8-99EA-43E3-B4D7-7DC86F8C49C6}"/>
    <dgm:cxn modelId="{241ABA5A-FAA2-4921-9572-3881C9D42555}" type="presOf" srcId="{A9376BB8-E229-40D7-B7D1-4B53933A74D4}" destId="{53DB0644-1101-4550-B77E-335E7038BF5E}" srcOrd="0" destOrd="0" presId="urn:microsoft.com/office/officeart/2005/8/layout/lProcess1"/>
    <dgm:cxn modelId="{A773F97E-F6BF-4F69-AD86-D35103E31BFC}" type="presOf" srcId="{B58F785E-FA6B-42B3-9E9B-98BADD7DA08C}" destId="{C18E258F-D2AA-4894-9991-CC47151033F6}" srcOrd="0" destOrd="0" presId="urn:microsoft.com/office/officeart/2005/8/layout/lProcess1"/>
    <dgm:cxn modelId="{B4FF439C-4A4C-4E72-9737-C03B20445546}" srcId="{D092CEAF-13E0-454D-8794-01ED56F1D8D5}" destId="{3FB7DDF6-960D-4D96-B0EC-C08CF196F027}" srcOrd="0" destOrd="0" parTransId="{11363471-7098-4CF5-9CB7-0FF1235C06A4}" sibTransId="{53EC0059-A7DC-42ED-8C28-3123EDA9BA9A}"/>
    <dgm:cxn modelId="{1304B554-5DA9-4BBE-91F9-DFDBEE06BB22}" type="presOf" srcId="{AAD42C38-79BB-4D6D-BD03-9FFF70767C14}" destId="{BD70418A-962F-4258-AD28-0BE2FB42046A}" srcOrd="0" destOrd="0" presId="urn:microsoft.com/office/officeart/2005/8/layout/lProcess1"/>
    <dgm:cxn modelId="{670270D6-879D-4557-B692-5C930BC8D06F}" srcId="{369AEE61-2ED8-4328-8A34-3445260D2C11}" destId="{8588A82A-5FF9-476A-9A69-A01D24065A15}" srcOrd="0" destOrd="0" parTransId="{729A6E66-3406-490C-BB05-F23306E44220}" sibTransId="{79089074-EA4C-4249-8E70-3338AFFCB618}"/>
    <dgm:cxn modelId="{A405AA94-A363-472A-B9F1-FFA45F3D3B14}" type="presOf" srcId="{8A764971-7258-43A1-AE80-91B0CF160D2A}" destId="{97F4A7F3-E6C2-4909-8440-07F494D71D3E}" srcOrd="0" destOrd="0" presId="urn:microsoft.com/office/officeart/2005/8/layout/lProcess1"/>
    <dgm:cxn modelId="{21AFB15A-8FE0-4E41-B151-A6AC8D1B16E2}" type="presOf" srcId="{CC970FF1-0296-4902-BA0D-30FC45374F92}" destId="{E4896E95-7A0E-4EAA-94A7-AC35BFB80049}" srcOrd="0" destOrd="0" presId="urn:microsoft.com/office/officeart/2005/8/layout/lProcess1"/>
    <dgm:cxn modelId="{C3C0F1DF-7550-4D62-AD6F-92204FBD71BF}" type="presOf" srcId="{7473B653-B857-484E-8E11-09F3390B2D91}" destId="{619290DD-A0B1-40C0-85BD-54C935CADE81}" srcOrd="0" destOrd="0" presId="urn:microsoft.com/office/officeart/2005/8/layout/lProcess1"/>
    <dgm:cxn modelId="{EB5F296B-F98A-469D-822B-7F5DDB31ACBC}" type="presOf" srcId="{0ED3C869-00C0-4E99-AE1A-08890F0BF704}" destId="{5CDF9B0B-B359-4484-914D-0C7D15B1D43E}" srcOrd="0" destOrd="0" presId="urn:microsoft.com/office/officeart/2005/8/layout/lProcess1"/>
    <dgm:cxn modelId="{DEBC8E8D-8716-49E7-BEB7-845D136D33E5}" type="presOf" srcId="{D092CEAF-13E0-454D-8794-01ED56F1D8D5}" destId="{068B1304-4D06-493E-B77C-75B536BBAF96}" srcOrd="0" destOrd="0" presId="urn:microsoft.com/office/officeart/2005/8/layout/lProcess1"/>
    <dgm:cxn modelId="{2670A013-B0A3-403A-9394-B29AECEB7AF3}" srcId="{CC970FF1-0296-4902-BA0D-30FC45374F92}" destId="{B58F785E-FA6B-42B3-9E9B-98BADD7DA08C}" srcOrd="3" destOrd="0" parTransId="{46FBEEF6-ED86-472D-9B64-E58DCCD75192}" sibTransId="{D99A1C47-00D4-45BE-9682-3CEA24CF0306}"/>
    <dgm:cxn modelId="{EFD28351-8266-4DD8-8B56-4147A0C43233}" type="presOf" srcId="{FD8A51A3-740E-4F93-8ABC-FA1330EA8E0E}" destId="{1D796974-8658-4B8D-8B27-F991F5F3D052}" srcOrd="0" destOrd="0" presId="urn:microsoft.com/office/officeart/2005/8/layout/lProcess1"/>
    <dgm:cxn modelId="{EF49B906-2D63-4762-AAAD-48D81556A71B}" srcId="{7473B653-B857-484E-8E11-09F3390B2D91}" destId="{8A764971-7258-43A1-AE80-91B0CF160D2A}" srcOrd="0" destOrd="0" parTransId="{AAD42C38-79BB-4D6D-BD03-9FFF70767C14}" sibTransId="{EB4BD957-09AB-4060-8F2A-54E71B0F8D40}"/>
    <dgm:cxn modelId="{652182D1-A217-4DE0-B3DA-F0F1D57DB537}" type="presOf" srcId="{79089074-EA4C-4249-8E70-3338AFFCB618}" destId="{F601C459-1AD7-4299-A310-213AC6645A90}" srcOrd="0" destOrd="0" presId="urn:microsoft.com/office/officeart/2005/8/layout/lProcess1"/>
    <dgm:cxn modelId="{EFD4AE7C-E612-4C84-ADBD-404B983CCC8A}" srcId="{CC970FF1-0296-4902-BA0D-30FC45374F92}" destId="{7473B653-B857-484E-8E11-09F3390B2D91}" srcOrd="2" destOrd="0" parTransId="{F7EC2B3B-1914-41B7-8720-DA4688ED865B}" sibTransId="{782633C0-0CFA-469E-8550-72D93E69CE2C}"/>
    <dgm:cxn modelId="{9B066B5A-0D67-4792-A3B2-CAB529A40AFC}" type="presOf" srcId="{1CFBF5A0-28C1-4873-87BB-A1F0E79E7C42}" destId="{8030B947-DA49-46C9-9365-D6E1B6C030A9}" srcOrd="0" destOrd="0" presId="urn:microsoft.com/office/officeart/2005/8/layout/lProcess1"/>
    <dgm:cxn modelId="{6E9C8B51-B9EA-49EE-AEF3-F31148E4288C}" type="presOf" srcId="{11363471-7098-4CF5-9CB7-0FF1235C06A4}" destId="{5B443A07-36BC-4B1C-9062-C44C46F82DCB}" srcOrd="0" destOrd="0" presId="urn:microsoft.com/office/officeart/2005/8/layout/lProcess1"/>
    <dgm:cxn modelId="{54A22890-18B0-43F9-8545-160AE2837DF4}" type="presOf" srcId="{3FB7DDF6-960D-4D96-B0EC-C08CF196F027}" destId="{F9C100E0-308D-4C30-8531-EF0DC268CDD5}" srcOrd="0" destOrd="0" presId="urn:microsoft.com/office/officeart/2005/8/layout/lProcess1"/>
    <dgm:cxn modelId="{CDA463EA-A422-45F0-A590-92A1B40767D4}" type="presOf" srcId="{53EC0059-A7DC-42ED-8C28-3123EDA9BA9A}" destId="{51250CA7-E988-4B2F-968A-6B49755D4E12}" srcOrd="0" destOrd="0" presId="urn:microsoft.com/office/officeart/2005/8/layout/lProcess1"/>
    <dgm:cxn modelId="{7DE52183-BF55-44CE-AE84-C73CE41BA483}" type="presOf" srcId="{729A6E66-3406-490C-BB05-F23306E44220}" destId="{AB4CAAEA-65EF-400E-8751-3C41302275A4}" srcOrd="0" destOrd="0" presId="urn:microsoft.com/office/officeart/2005/8/layout/lProcess1"/>
    <dgm:cxn modelId="{24CC8DFA-7041-4174-B74C-C7AC19C862B1}" srcId="{369AEE61-2ED8-4328-8A34-3445260D2C11}" destId="{9E40B4FD-44D5-4AA2-8EE1-BF5504EB089B}" srcOrd="2" destOrd="0" parTransId="{18BF6640-CC8F-4FAB-92D5-6F44A41FDD5E}" sibTransId="{F980C41F-90AF-4232-BA24-8B5EADE6F0C2}"/>
    <dgm:cxn modelId="{B3EDF616-D7DD-46E3-8706-DAC5F8BE633E}" type="presParOf" srcId="{E4896E95-7A0E-4EAA-94A7-AC35BFB80049}" destId="{E0749AA1-6C1F-4DE3-BB99-F9D91E68DE3E}" srcOrd="0" destOrd="0" presId="urn:microsoft.com/office/officeart/2005/8/layout/lProcess1"/>
    <dgm:cxn modelId="{2E1F4EFA-3BD8-4C86-A5DC-4CCDA5E8E4B4}" type="presParOf" srcId="{E0749AA1-6C1F-4DE3-BB99-F9D91E68DE3E}" destId="{068B1304-4D06-493E-B77C-75B536BBAF96}" srcOrd="0" destOrd="0" presId="urn:microsoft.com/office/officeart/2005/8/layout/lProcess1"/>
    <dgm:cxn modelId="{3B4D9BC8-F8EC-40AE-ADFB-FECEF6360155}" type="presParOf" srcId="{E0749AA1-6C1F-4DE3-BB99-F9D91E68DE3E}" destId="{5B443A07-36BC-4B1C-9062-C44C46F82DCB}" srcOrd="1" destOrd="0" presId="urn:microsoft.com/office/officeart/2005/8/layout/lProcess1"/>
    <dgm:cxn modelId="{2519BA92-2423-4240-837B-73B0970A4BF0}" type="presParOf" srcId="{E0749AA1-6C1F-4DE3-BB99-F9D91E68DE3E}" destId="{F9C100E0-308D-4C30-8531-EF0DC268CDD5}" srcOrd="2" destOrd="0" presId="urn:microsoft.com/office/officeart/2005/8/layout/lProcess1"/>
    <dgm:cxn modelId="{EF1C4735-97A9-443F-B8AD-9FB641D7B59A}" type="presParOf" srcId="{E0749AA1-6C1F-4DE3-BB99-F9D91E68DE3E}" destId="{51250CA7-E988-4B2F-968A-6B49755D4E12}" srcOrd="3" destOrd="0" presId="urn:microsoft.com/office/officeart/2005/8/layout/lProcess1"/>
    <dgm:cxn modelId="{FCDC4F21-3B2D-4303-B90A-AA03B5B463CC}" type="presParOf" srcId="{E0749AA1-6C1F-4DE3-BB99-F9D91E68DE3E}" destId="{5D182405-1C7F-421C-8563-3561D3F8C61E}" srcOrd="4" destOrd="0" presId="urn:microsoft.com/office/officeart/2005/8/layout/lProcess1"/>
    <dgm:cxn modelId="{95CF5348-4C51-4973-AD4F-81B8D58AA631}" type="presParOf" srcId="{E0749AA1-6C1F-4DE3-BB99-F9D91E68DE3E}" destId="{1D796974-8658-4B8D-8B27-F991F5F3D052}" srcOrd="5" destOrd="0" presId="urn:microsoft.com/office/officeart/2005/8/layout/lProcess1"/>
    <dgm:cxn modelId="{33C448BA-288C-491F-B6D7-009BC5AC16D5}" type="presParOf" srcId="{E0749AA1-6C1F-4DE3-BB99-F9D91E68DE3E}" destId="{69F22396-013B-4FA3-9C47-2181F33A88FE}" srcOrd="6" destOrd="0" presId="urn:microsoft.com/office/officeart/2005/8/layout/lProcess1"/>
    <dgm:cxn modelId="{B5118841-F65D-4363-8C65-B626C82DD74E}" type="presParOf" srcId="{E4896E95-7A0E-4EAA-94A7-AC35BFB80049}" destId="{345FE5E5-A483-4D6B-9F70-F37E4D52E05F}" srcOrd="1" destOrd="0" presId="urn:microsoft.com/office/officeart/2005/8/layout/lProcess1"/>
    <dgm:cxn modelId="{5370B113-0228-4495-B62C-6AF262BA4DCE}" type="presParOf" srcId="{E4896E95-7A0E-4EAA-94A7-AC35BFB80049}" destId="{4AAE2BD3-EE1E-4EF7-8A7B-6F844A5A465F}" srcOrd="2" destOrd="0" presId="urn:microsoft.com/office/officeart/2005/8/layout/lProcess1"/>
    <dgm:cxn modelId="{C5E2A7FD-7036-410F-B45D-6E255ACAB068}" type="presParOf" srcId="{4AAE2BD3-EE1E-4EF7-8A7B-6F844A5A465F}" destId="{1E08265C-E464-4070-9ABD-CC3E6E882825}" srcOrd="0" destOrd="0" presId="urn:microsoft.com/office/officeart/2005/8/layout/lProcess1"/>
    <dgm:cxn modelId="{43FF0B3B-5B11-48A6-AB97-7E9C8B92483F}" type="presParOf" srcId="{4AAE2BD3-EE1E-4EF7-8A7B-6F844A5A465F}" destId="{AB4CAAEA-65EF-400E-8751-3C41302275A4}" srcOrd="1" destOrd="0" presId="urn:microsoft.com/office/officeart/2005/8/layout/lProcess1"/>
    <dgm:cxn modelId="{21F0799C-B0FC-42A2-AC20-D317AA253BFC}" type="presParOf" srcId="{4AAE2BD3-EE1E-4EF7-8A7B-6F844A5A465F}" destId="{3CC1261A-6843-4108-BD8F-E6E7C6A08138}" srcOrd="2" destOrd="0" presId="urn:microsoft.com/office/officeart/2005/8/layout/lProcess1"/>
    <dgm:cxn modelId="{B303059D-029B-4125-9268-ABFA962580FB}" type="presParOf" srcId="{4AAE2BD3-EE1E-4EF7-8A7B-6F844A5A465F}" destId="{F601C459-1AD7-4299-A310-213AC6645A90}" srcOrd="3" destOrd="0" presId="urn:microsoft.com/office/officeart/2005/8/layout/lProcess1"/>
    <dgm:cxn modelId="{77CBC00B-B123-4F02-AA84-CFC2715CAC5D}" type="presParOf" srcId="{4AAE2BD3-EE1E-4EF7-8A7B-6F844A5A465F}" destId="{5CDF9B0B-B359-4484-914D-0C7D15B1D43E}" srcOrd="4" destOrd="0" presId="urn:microsoft.com/office/officeart/2005/8/layout/lProcess1"/>
    <dgm:cxn modelId="{57F1C274-D6CB-44EB-B0B8-381B5FF84322}" type="presParOf" srcId="{4AAE2BD3-EE1E-4EF7-8A7B-6F844A5A465F}" destId="{8030B947-DA49-46C9-9365-D6E1B6C030A9}" srcOrd="5" destOrd="0" presId="urn:microsoft.com/office/officeart/2005/8/layout/lProcess1"/>
    <dgm:cxn modelId="{A9552390-F247-4BEC-95D4-24BB2EB7A729}" type="presParOf" srcId="{4AAE2BD3-EE1E-4EF7-8A7B-6F844A5A465F}" destId="{D995CA1C-2D70-4B17-B447-6ADAC6AE49A6}" srcOrd="6" destOrd="0" presId="urn:microsoft.com/office/officeart/2005/8/layout/lProcess1"/>
    <dgm:cxn modelId="{FC1AE4B8-5AED-4FCE-B6CA-01C12F9C91B8}" type="presParOf" srcId="{E4896E95-7A0E-4EAA-94A7-AC35BFB80049}" destId="{4D93162C-08DE-4852-A6B4-4369153DE610}" srcOrd="3" destOrd="0" presId="urn:microsoft.com/office/officeart/2005/8/layout/lProcess1"/>
    <dgm:cxn modelId="{CC26F32B-3ACF-4462-89FB-95F24C1DF2E6}" type="presParOf" srcId="{E4896E95-7A0E-4EAA-94A7-AC35BFB80049}" destId="{1AC84218-4FBE-4FBE-A5EB-E9B161D73BFA}" srcOrd="4" destOrd="0" presId="urn:microsoft.com/office/officeart/2005/8/layout/lProcess1"/>
    <dgm:cxn modelId="{4E68DDED-7341-4DA2-A0AC-E63D5CF2FA35}" type="presParOf" srcId="{1AC84218-4FBE-4FBE-A5EB-E9B161D73BFA}" destId="{619290DD-A0B1-40C0-85BD-54C935CADE81}" srcOrd="0" destOrd="0" presId="urn:microsoft.com/office/officeart/2005/8/layout/lProcess1"/>
    <dgm:cxn modelId="{0480312A-88E9-40D0-B279-82EDDBE87589}" type="presParOf" srcId="{1AC84218-4FBE-4FBE-A5EB-E9B161D73BFA}" destId="{BD70418A-962F-4258-AD28-0BE2FB42046A}" srcOrd="1" destOrd="0" presId="urn:microsoft.com/office/officeart/2005/8/layout/lProcess1"/>
    <dgm:cxn modelId="{8697A9F7-D1BC-4821-B38F-95A6D7733B6E}" type="presParOf" srcId="{1AC84218-4FBE-4FBE-A5EB-E9B161D73BFA}" destId="{97F4A7F3-E6C2-4909-8440-07F494D71D3E}" srcOrd="2" destOrd="0" presId="urn:microsoft.com/office/officeart/2005/8/layout/lProcess1"/>
    <dgm:cxn modelId="{E7781C74-781F-467E-847B-421C54FE6EED}" type="presParOf" srcId="{1AC84218-4FBE-4FBE-A5EB-E9B161D73BFA}" destId="{3A721875-4FB9-44D0-A228-8386EEB4A6E7}" srcOrd="3" destOrd="0" presId="urn:microsoft.com/office/officeart/2005/8/layout/lProcess1"/>
    <dgm:cxn modelId="{3D59EE74-0B52-43EF-8D44-79AC6F04C6D4}" type="presParOf" srcId="{1AC84218-4FBE-4FBE-A5EB-E9B161D73BFA}" destId="{53DB0644-1101-4550-B77E-335E7038BF5E}" srcOrd="4" destOrd="0" presId="urn:microsoft.com/office/officeart/2005/8/layout/lProcess1"/>
    <dgm:cxn modelId="{6AE15C5E-9783-4854-A39C-BD367489C32C}" type="presParOf" srcId="{E4896E95-7A0E-4EAA-94A7-AC35BFB80049}" destId="{21E1A522-8C6E-43B6-8BCA-8FE9692DF666}" srcOrd="5" destOrd="0" presId="urn:microsoft.com/office/officeart/2005/8/layout/lProcess1"/>
    <dgm:cxn modelId="{694A650E-2175-4A61-B244-F8B4E6B8294C}" type="presParOf" srcId="{E4896E95-7A0E-4EAA-94A7-AC35BFB80049}" destId="{9385D3C6-817C-4079-861D-2803A5C91045}" srcOrd="6" destOrd="0" presId="urn:microsoft.com/office/officeart/2005/8/layout/lProcess1"/>
    <dgm:cxn modelId="{8A6215CA-9578-41A9-BB3E-B7AADEF2A446}" type="presParOf" srcId="{9385D3C6-817C-4079-861D-2803A5C91045}" destId="{C18E258F-D2AA-4894-9991-CC47151033F6}" srcOrd="0" destOrd="0" presId="urn:microsoft.com/office/officeart/2005/8/layout/lProcess1"/>
    <dgm:cxn modelId="{5C691927-C95C-4A08-B546-78E7AB72085B}" type="presParOf" srcId="{9385D3C6-817C-4079-861D-2803A5C91045}" destId="{126E4AE6-6B6C-4E29-92B9-400E70AB50E5}" srcOrd="1" destOrd="0" presId="urn:microsoft.com/office/officeart/2005/8/layout/lProcess1"/>
    <dgm:cxn modelId="{AEC5F1AF-FE1C-430F-89FA-619B39E325B2}" type="presParOf" srcId="{9385D3C6-817C-4079-861D-2803A5C91045}" destId="{1A091E9F-B164-4D54-A49D-2E6BC424EDD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2DEAA-CCBA-47BC-BFA2-B4C125F3EE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BEF990F-E753-450D-AC6C-78A8CEE5CD3F}">
      <dgm:prSet phldrT="[Tekst]"/>
      <dgm:spPr/>
      <dgm:t>
        <a:bodyPr/>
        <a:lstStyle/>
        <a:p>
          <a:r>
            <a:rPr lang="nl-BE" dirty="0" smtClean="0"/>
            <a:t>Totaal:</a:t>
          </a:r>
        </a:p>
        <a:p>
          <a:r>
            <a:rPr lang="nl-BE" dirty="0" smtClean="0"/>
            <a:t>830</a:t>
          </a:r>
          <a:endParaRPr lang="nl-BE" dirty="0"/>
        </a:p>
      </dgm:t>
    </dgm:pt>
    <dgm:pt modelId="{BA3C3827-589B-4471-A5D8-C682F1CF4D5B}" type="parTrans" cxnId="{3A431DDF-7DE6-4329-9125-777DA9065974}">
      <dgm:prSet/>
      <dgm:spPr/>
      <dgm:t>
        <a:bodyPr/>
        <a:lstStyle/>
        <a:p>
          <a:endParaRPr lang="nl-BE"/>
        </a:p>
      </dgm:t>
    </dgm:pt>
    <dgm:pt modelId="{B780C9B2-B0BE-4678-9116-95C7EB68681E}" type="sibTrans" cxnId="{3A431DDF-7DE6-4329-9125-777DA9065974}">
      <dgm:prSet/>
      <dgm:spPr/>
      <dgm:t>
        <a:bodyPr/>
        <a:lstStyle/>
        <a:p>
          <a:endParaRPr lang="nl-BE"/>
        </a:p>
      </dgm:t>
    </dgm:pt>
    <dgm:pt modelId="{4C8A25BE-AA88-476B-BA5B-C7A7763588A3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Bij HA:</a:t>
          </a:r>
        </a:p>
        <a:p>
          <a:r>
            <a:rPr lang="nl-BE" dirty="0" smtClean="0"/>
            <a:t>463</a:t>
          </a:r>
          <a:endParaRPr lang="nl-BE" dirty="0"/>
        </a:p>
      </dgm:t>
    </dgm:pt>
    <dgm:pt modelId="{2B7964F1-E47B-4A37-A6AF-4EED5B27A2EB}" type="parTrans" cxnId="{593C8A95-0858-4BF1-9C7E-1D5FB10778B5}">
      <dgm:prSet/>
      <dgm:spPr/>
      <dgm:t>
        <a:bodyPr/>
        <a:lstStyle/>
        <a:p>
          <a:endParaRPr lang="nl-BE"/>
        </a:p>
      </dgm:t>
    </dgm:pt>
    <dgm:pt modelId="{BDB745EF-80DE-493D-B256-1DA39874C7CE}" type="sibTrans" cxnId="{593C8A95-0858-4BF1-9C7E-1D5FB10778B5}">
      <dgm:prSet/>
      <dgm:spPr/>
      <dgm:t>
        <a:bodyPr/>
        <a:lstStyle/>
        <a:p>
          <a:endParaRPr lang="nl-BE"/>
        </a:p>
      </dgm:t>
    </dgm:pt>
    <dgm:pt modelId="{961DB07C-140A-4399-998F-B0EE86F355CF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Juist: </a:t>
          </a:r>
        </a:p>
        <a:p>
          <a:r>
            <a:rPr lang="nl-BE" dirty="0" smtClean="0"/>
            <a:t>348 (75%)</a:t>
          </a:r>
        </a:p>
      </dgm:t>
    </dgm:pt>
    <dgm:pt modelId="{5366640F-F37B-4381-A599-AF9FC82EB361}" type="parTrans" cxnId="{A5FE8138-603F-445A-8ACD-AF8E12ECEF4D}">
      <dgm:prSet/>
      <dgm:spPr/>
      <dgm:t>
        <a:bodyPr/>
        <a:lstStyle/>
        <a:p>
          <a:endParaRPr lang="nl-BE"/>
        </a:p>
      </dgm:t>
    </dgm:pt>
    <dgm:pt modelId="{BDB15E4F-7BDA-486B-AEA7-586560E7A1C5}" type="sibTrans" cxnId="{A5FE8138-603F-445A-8ACD-AF8E12ECEF4D}">
      <dgm:prSet/>
      <dgm:spPr/>
      <dgm:t>
        <a:bodyPr/>
        <a:lstStyle/>
        <a:p>
          <a:endParaRPr lang="nl-BE"/>
        </a:p>
      </dgm:t>
    </dgm:pt>
    <dgm:pt modelId="{1679B5C0-C63D-46D4-801F-AF8AAEFB9F58}">
      <dgm:prSet phldrT="[Tekst]"/>
      <dgm:spPr>
        <a:ln>
          <a:solidFill>
            <a:schemeClr val="accent2"/>
          </a:solidFill>
        </a:ln>
      </dgm:spPr>
      <dgm:t>
        <a:bodyPr/>
        <a:lstStyle/>
        <a:p>
          <a:r>
            <a:rPr lang="nl-BE" dirty="0" smtClean="0"/>
            <a:t>Hoort op spoed:</a:t>
          </a:r>
        </a:p>
        <a:p>
          <a:r>
            <a:rPr lang="nl-BE" dirty="0" smtClean="0"/>
            <a:t>48 (10,3%)</a:t>
          </a:r>
        </a:p>
      </dgm:t>
    </dgm:pt>
    <dgm:pt modelId="{2195BEDA-A4E5-42AB-A94D-FB1B7650AB6D}" type="parTrans" cxnId="{E4B042DA-F172-4AA8-880B-2242A7CFC80B}">
      <dgm:prSet/>
      <dgm:spPr/>
      <dgm:t>
        <a:bodyPr/>
        <a:lstStyle/>
        <a:p>
          <a:endParaRPr lang="nl-BE"/>
        </a:p>
      </dgm:t>
    </dgm:pt>
    <dgm:pt modelId="{7DA59CD4-5A7E-43B0-BA38-CB0FD0551265}" type="sibTrans" cxnId="{E4B042DA-F172-4AA8-880B-2242A7CFC80B}">
      <dgm:prSet/>
      <dgm:spPr/>
      <dgm:t>
        <a:bodyPr/>
        <a:lstStyle/>
        <a:p>
          <a:endParaRPr lang="nl-BE"/>
        </a:p>
      </dgm:t>
    </dgm:pt>
    <dgm:pt modelId="{39D94295-3812-421A-B1FA-2D6AF5F11D2D}">
      <dgm:prSet phldrT="[Teks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l-BE" dirty="0" smtClean="0"/>
            <a:t>Op spoeddienst:</a:t>
          </a:r>
        </a:p>
        <a:p>
          <a:r>
            <a:rPr lang="nl-BE" dirty="0" smtClean="0"/>
            <a:t>367</a:t>
          </a:r>
          <a:endParaRPr lang="nl-BE" dirty="0"/>
        </a:p>
      </dgm:t>
    </dgm:pt>
    <dgm:pt modelId="{D79BE9BD-1349-41A1-A3E8-8C3AE54DD5E5}" type="parTrans" cxnId="{9332AE53-20C6-409C-AD41-C4BDEC2A2469}">
      <dgm:prSet/>
      <dgm:spPr/>
      <dgm:t>
        <a:bodyPr/>
        <a:lstStyle/>
        <a:p>
          <a:endParaRPr lang="nl-BE"/>
        </a:p>
      </dgm:t>
    </dgm:pt>
    <dgm:pt modelId="{2CE13018-8088-4F40-83C7-F26A9C1D86EC}" type="sibTrans" cxnId="{9332AE53-20C6-409C-AD41-C4BDEC2A2469}">
      <dgm:prSet/>
      <dgm:spPr/>
      <dgm:t>
        <a:bodyPr/>
        <a:lstStyle/>
        <a:p>
          <a:endParaRPr lang="nl-BE"/>
        </a:p>
      </dgm:t>
    </dgm:pt>
    <dgm:pt modelId="{776DD9B4-BFD1-4E1F-896E-190089807907}">
      <dgm:prSet phldrT="[Tekst]"/>
      <dgm:spPr>
        <a:ln>
          <a:solidFill>
            <a:schemeClr val="accent2"/>
          </a:solidFill>
        </a:ln>
      </dgm:spPr>
      <dgm:t>
        <a:bodyPr/>
        <a:lstStyle/>
        <a:p>
          <a:r>
            <a:rPr lang="nl-BE" dirty="0" smtClean="0"/>
            <a:t>Juist: </a:t>
          </a:r>
        </a:p>
        <a:p>
          <a:r>
            <a:rPr lang="nl-BE" dirty="0" smtClean="0"/>
            <a:t>138 (37,6%)</a:t>
          </a:r>
        </a:p>
      </dgm:t>
    </dgm:pt>
    <dgm:pt modelId="{E9F6465F-8B8F-46C6-AD9D-10EEBA6110D3}" type="parTrans" cxnId="{4AC11738-287A-4336-B2C7-C45CD11B93C9}">
      <dgm:prSet/>
      <dgm:spPr/>
      <dgm:t>
        <a:bodyPr/>
        <a:lstStyle/>
        <a:p>
          <a:endParaRPr lang="nl-BE"/>
        </a:p>
      </dgm:t>
    </dgm:pt>
    <dgm:pt modelId="{39C27919-32B4-47C9-9D43-43B4EA3DCE46}" type="sibTrans" cxnId="{4AC11738-287A-4336-B2C7-C45CD11B93C9}">
      <dgm:prSet/>
      <dgm:spPr/>
      <dgm:t>
        <a:bodyPr/>
        <a:lstStyle/>
        <a:p>
          <a:endParaRPr lang="nl-BE"/>
        </a:p>
      </dgm:t>
    </dgm:pt>
    <dgm:pt modelId="{D4BE0E3B-284E-4563-974B-102099F92A87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Uitstel van zorg:</a:t>
          </a:r>
        </a:p>
        <a:p>
          <a:r>
            <a:rPr lang="nl-BE" dirty="0" smtClean="0"/>
            <a:t>67 (14,4%)</a:t>
          </a:r>
        </a:p>
      </dgm:t>
    </dgm:pt>
    <dgm:pt modelId="{811B14D8-AA15-4DC4-96C5-2259BC8EB3D0}" type="parTrans" cxnId="{F86C38AA-44CC-457D-B59B-2560C940D57D}">
      <dgm:prSet/>
      <dgm:spPr/>
      <dgm:t>
        <a:bodyPr/>
        <a:lstStyle/>
        <a:p>
          <a:endParaRPr lang="nl-BE"/>
        </a:p>
      </dgm:t>
    </dgm:pt>
    <dgm:pt modelId="{F256425D-3F1A-4A98-A5D3-0EEF1B33CEA7}" type="sibTrans" cxnId="{F86C38AA-44CC-457D-B59B-2560C940D57D}">
      <dgm:prSet/>
      <dgm:spPr/>
      <dgm:t>
        <a:bodyPr/>
        <a:lstStyle/>
        <a:p>
          <a:endParaRPr lang="nl-BE"/>
        </a:p>
      </dgm:t>
    </dgm:pt>
    <dgm:pt modelId="{CBF0C6AE-1A3F-4079-865B-34827D3AFEA1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Hoort bij HA:</a:t>
          </a:r>
        </a:p>
        <a:p>
          <a:r>
            <a:rPr lang="nl-BE" dirty="0" smtClean="0"/>
            <a:t>207 (56,4%)</a:t>
          </a:r>
        </a:p>
      </dgm:t>
    </dgm:pt>
    <dgm:pt modelId="{970F97FA-57BC-42AF-8081-356501148B47}" type="parTrans" cxnId="{F59BEB07-BDBF-4525-9934-1854FE1257D5}">
      <dgm:prSet/>
      <dgm:spPr/>
      <dgm:t>
        <a:bodyPr/>
        <a:lstStyle/>
        <a:p>
          <a:endParaRPr lang="nl-BE"/>
        </a:p>
      </dgm:t>
    </dgm:pt>
    <dgm:pt modelId="{7AAA2A6B-0174-469F-9C5D-763811DB4BA9}" type="sibTrans" cxnId="{F59BEB07-BDBF-4525-9934-1854FE1257D5}">
      <dgm:prSet/>
      <dgm:spPr/>
      <dgm:t>
        <a:bodyPr/>
        <a:lstStyle/>
        <a:p>
          <a:endParaRPr lang="nl-BE"/>
        </a:p>
      </dgm:t>
    </dgm:pt>
    <dgm:pt modelId="{8D9482F6-5DC6-4C77-B3E1-CA33017A450F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Uitstel van zorg:</a:t>
          </a:r>
        </a:p>
        <a:p>
          <a:r>
            <a:rPr lang="nl-BE" dirty="0" smtClean="0"/>
            <a:t>22 (6,0%)</a:t>
          </a:r>
        </a:p>
        <a:p>
          <a:endParaRPr lang="nl-BE" dirty="0"/>
        </a:p>
      </dgm:t>
    </dgm:pt>
    <dgm:pt modelId="{E12A3B53-9423-4DD5-8B25-C8BB3F000367}" type="parTrans" cxnId="{2AC7DABF-74BE-4D11-9B8E-32B69C2F5503}">
      <dgm:prSet/>
      <dgm:spPr/>
      <dgm:t>
        <a:bodyPr/>
        <a:lstStyle/>
        <a:p>
          <a:endParaRPr lang="nl-BE"/>
        </a:p>
      </dgm:t>
    </dgm:pt>
    <dgm:pt modelId="{2ABCA9C5-8838-4069-885C-0B0D64BB0E95}" type="sibTrans" cxnId="{2AC7DABF-74BE-4D11-9B8E-32B69C2F5503}">
      <dgm:prSet/>
      <dgm:spPr/>
      <dgm:t>
        <a:bodyPr/>
        <a:lstStyle/>
        <a:p>
          <a:endParaRPr lang="nl-BE"/>
        </a:p>
      </dgm:t>
    </dgm:pt>
    <dgm:pt modelId="{A071C77E-C816-4A74-8F0D-5C3D784EA4DC}" type="pres">
      <dgm:prSet presAssocID="{79A2DEAA-CCBA-47BC-BFA2-B4C125F3EE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90435DE9-441A-461B-9BFC-96DF0E33D2EF}" type="pres">
      <dgm:prSet presAssocID="{0BEF990F-E753-450D-AC6C-78A8CEE5CD3F}" presName="hierRoot1" presStyleCnt="0"/>
      <dgm:spPr/>
    </dgm:pt>
    <dgm:pt modelId="{5790EADA-EE49-4FFC-BD97-DAFB26E4F653}" type="pres">
      <dgm:prSet presAssocID="{0BEF990F-E753-450D-AC6C-78A8CEE5CD3F}" presName="composite" presStyleCnt="0"/>
      <dgm:spPr/>
    </dgm:pt>
    <dgm:pt modelId="{1391CB4A-3F54-4A00-8BD2-9D6A4B910803}" type="pres">
      <dgm:prSet presAssocID="{0BEF990F-E753-450D-AC6C-78A8CEE5CD3F}" presName="background" presStyleLbl="node0" presStyleIdx="0" presStyleCnt="1"/>
      <dgm:spPr/>
    </dgm:pt>
    <dgm:pt modelId="{D97EBDF1-94E3-47A1-87AF-E078124B3DC3}" type="pres">
      <dgm:prSet presAssocID="{0BEF990F-E753-450D-AC6C-78A8CEE5CD3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5841D11-7478-4E03-B955-F0AE99F952AF}" type="pres">
      <dgm:prSet presAssocID="{0BEF990F-E753-450D-AC6C-78A8CEE5CD3F}" presName="hierChild2" presStyleCnt="0"/>
      <dgm:spPr/>
    </dgm:pt>
    <dgm:pt modelId="{74F22721-F721-449B-B56A-653650D1D8CC}" type="pres">
      <dgm:prSet presAssocID="{2B7964F1-E47B-4A37-A6AF-4EED5B27A2EB}" presName="Name10" presStyleLbl="parChTrans1D2" presStyleIdx="0" presStyleCnt="2"/>
      <dgm:spPr/>
      <dgm:t>
        <a:bodyPr/>
        <a:lstStyle/>
        <a:p>
          <a:endParaRPr lang="nl-NL"/>
        </a:p>
      </dgm:t>
    </dgm:pt>
    <dgm:pt modelId="{82368CBB-3536-4A26-9930-648481754C35}" type="pres">
      <dgm:prSet presAssocID="{4C8A25BE-AA88-476B-BA5B-C7A7763588A3}" presName="hierRoot2" presStyleCnt="0"/>
      <dgm:spPr/>
    </dgm:pt>
    <dgm:pt modelId="{130FB71E-A02B-4757-9584-10D64AACF151}" type="pres">
      <dgm:prSet presAssocID="{4C8A25BE-AA88-476B-BA5B-C7A7763588A3}" presName="composite2" presStyleCnt="0"/>
      <dgm:spPr/>
    </dgm:pt>
    <dgm:pt modelId="{C7781E12-BA6F-4E6F-9C9C-993B392201F8}" type="pres">
      <dgm:prSet presAssocID="{4C8A25BE-AA88-476B-BA5B-C7A7763588A3}" presName="background2" presStyleLbl="node2" presStyleIdx="0" presStyleCnt="2"/>
      <dgm:spPr>
        <a:solidFill>
          <a:srgbClr val="FFC000"/>
        </a:solidFill>
      </dgm:spPr>
    </dgm:pt>
    <dgm:pt modelId="{D18C2325-BC05-44DB-BCC7-620F0FB5A59A}" type="pres">
      <dgm:prSet presAssocID="{4C8A25BE-AA88-476B-BA5B-C7A7763588A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C28813A-837A-44BE-9E07-85897DA65B21}" type="pres">
      <dgm:prSet presAssocID="{4C8A25BE-AA88-476B-BA5B-C7A7763588A3}" presName="hierChild3" presStyleCnt="0"/>
      <dgm:spPr/>
    </dgm:pt>
    <dgm:pt modelId="{9CF61BAE-B05F-498E-89DA-3B9E997A7D5F}" type="pres">
      <dgm:prSet presAssocID="{5366640F-F37B-4381-A599-AF9FC82EB361}" presName="Name17" presStyleLbl="parChTrans1D3" presStyleIdx="0" presStyleCnt="6"/>
      <dgm:spPr/>
      <dgm:t>
        <a:bodyPr/>
        <a:lstStyle/>
        <a:p>
          <a:endParaRPr lang="nl-NL"/>
        </a:p>
      </dgm:t>
    </dgm:pt>
    <dgm:pt modelId="{FE7BA71A-0AEB-4160-ADCC-78B8BD25DC7C}" type="pres">
      <dgm:prSet presAssocID="{961DB07C-140A-4399-998F-B0EE86F355CF}" presName="hierRoot3" presStyleCnt="0"/>
      <dgm:spPr/>
    </dgm:pt>
    <dgm:pt modelId="{38CAE5C3-501A-4866-936F-DB1105265135}" type="pres">
      <dgm:prSet presAssocID="{961DB07C-140A-4399-998F-B0EE86F355CF}" presName="composite3" presStyleCnt="0"/>
      <dgm:spPr/>
    </dgm:pt>
    <dgm:pt modelId="{4111B2FC-ADD5-4D95-9F39-424AA361DD9E}" type="pres">
      <dgm:prSet presAssocID="{961DB07C-140A-4399-998F-B0EE86F355CF}" presName="background3" presStyleLbl="node3" presStyleIdx="0" presStyleCnt="6"/>
      <dgm:spPr>
        <a:solidFill>
          <a:srgbClr val="FFC000"/>
        </a:solidFill>
      </dgm:spPr>
    </dgm:pt>
    <dgm:pt modelId="{CACA512A-4676-449A-85C6-6B6B75131DD1}" type="pres">
      <dgm:prSet presAssocID="{961DB07C-140A-4399-998F-B0EE86F355C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329688A-1B26-4AEC-B0A9-10638B8AAE97}" type="pres">
      <dgm:prSet presAssocID="{961DB07C-140A-4399-998F-B0EE86F355CF}" presName="hierChild4" presStyleCnt="0"/>
      <dgm:spPr/>
    </dgm:pt>
    <dgm:pt modelId="{B23AE926-CD38-43ED-A862-1564DF7EE954}" type="pres">
      <dgm:prSet presAssocID="{2195BEDA-A4E5-42AB-A94D-FB1B7650AB6D}" presName="Name17" presStyleLbl="parChTrans1D3" presStyleIdx="1" presStyleCnt="6"/>
      <dgm:spPr/>
      <dgm:t>
        <a:bodyPr/>
        <a:lstStyle/>
        <a:p>
          <a:endParaRPr lang="nl-NL"/>
        </a:p>
      </dgm:t>
    </dgm:pt>
    <dgm:pt modelId="{42DBC625-5382-4EEF-9F21-8452EC35B524}" type="pres">
      <dgm:prSet presAssocID="{1679B5C0-C63D-46D4-801F-AF8AAEFB9F58}" presName="hierRoot3" presStyleCnt="0"/>
      <dgm:spPr/>
    </dgm:pt>
    <dgm:pt modelId="{CC427A9E-168C-4F53-8BA7-D3B3D75050C3}" type="pres">
      <dgm:prSet presAssocID="{1679B5C0-C63D-46D4-801F-AF8AAEFB9F58}" presName="composite3" presStyleCnt="0"/>
      <dgm:spPr/>
    </dgm:pt>
    <dgm:pt modelId="{1272A693-1AB8-413D-97E2-1570D66D63D6}" type="pres">
      <dgm:prSet presAssocID="{1679B5C0-C63D-46D4-801F-AF8AAEFB9F58}" presName="background3" presStyleLbl="node3" presStyleIdx="1" presStyleCnt="6"/>
      <dgm:spPr>
        <a:solidFill>
          <a:schemeClr val="accent2"/>
        </a:solidFill>
      </dgm:spPr>
    </dgm:pt>
    <dgm:pt modelId="{CBCCF85E-6968-4776-BEA4-F8A88BD139A1}" type="pres">
      <dgm:prSet presAssocID="{1679B5C0-C63D-46D4-801F-AF8AAEFB9F58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836AAB1-EA08-4C37-836C-DC378DB50F58}" type="pres">
      <dgm:prSet presAssocID="{1679B5C0-C63D-46D4-801F-AF8AAEFB9F58}" presName="hierChild4" presStyleCnt="0"/>
      <dgm:spPr/>
    </dgm:pt>
    <dgm:pt modelId="{974A1873-C731-4D6D-AEC3-E052953272A6}" type="pres">
      <dgm:prSet presAssocID="{811B14D8-AA15-4DC4-96C5-2259BC8EB3D0}" presName="Name17" presStyleLbl="parChTrans1D3" presStyleIdx="2" presStyleCnt="6"/>
      <dgm:spPr/>
      <dgm:t>
        <a:bodyPr/>
        <a:lstStyle/>
        <a:p>
          <a:endParaRPr lang="nl-NL"/>
        </a:p>
      </dgm:t>
    </dgm:pt>
    <dgm:pt modelId="{A0F5FF2B-2BEC-4064-8476-5C8867F6765D}" type="pres">
      <dgm:prSet presAssocID="{D4BE0E3B-284E-4563-974B-102099F92A87}" presName="hierRoot3" presStyleCnt="0"/>
      <dgm:spPr/>
    </dgm:pt>
    <dgm:pt modelId="{72F668FE-91A3-4B21-ADE0-EF3A3A4C37E4}" type="pres">
      <dgm:prSet presAssocID="{D4BE0E3B-284E-4563-974B-102099F92A87}" presName="composite3" presStyleCnt="0"/>
      <dgm:spPr/>
    </dgm:pt>
    <dgm:pt modelId="{934BCCA0-186E-4586-99F5-E81F68DB47C0}" type="pres">
      <dgm:prSet presAssocID="{D4BE0E3B-284E-4563-974B-102099F92A87}" presName="background3" presStyleLbl="node3" presStyleIdx="2" presStyleCnt="6"/>
      <dgm:spPr>
        <a:solidFill>
          <a:srgbClr val="FFC000"/>
        </a:solidFill>
      </dgm:spPr>
    </dgm:pt>
    <dgm:pt modelId="{CD0E0E68-1203-4B33-93E4-2BC06F105926}" type="pres">
      <dgm:prSet presAssocID="{D4BE0E3B-284E-4563-974B-102099F92A87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F876C56-89C0-4954-A672-6C6DD381C1CE}" type="pres">
      <dgm:prSet presAssocID="{D4BE0E3B-284E-4563-974B-102099F92A87}" presName="hierChild4" presStyleCnt="0"/>
      <dgm:spPr/>
    </dgm:pt>
    <dgm:pt modelId="{7AA5AAEB-24DE-4CDC-8774-70915D0714DA}" type="pres">
      <dgm:prSet presAssocID="{D79BE9BD-1349-41A1-A3E8-8C3AE54DD5E5}" presName="Name10" presStyleLbl="parChTrans1D2" presStyleIdx="1" presStyleCnt="2"/>
      <dgm:spPr/>
      <dgm:t>
        <a:bodyPr/>
        <a:lstStyle/>
        <a:p>
          <a:endParaRPr lang="nl-NL"/>
        </a:p>
      </dgm:t>
    </dgm:pt>
    <dgm:pt modelId="{BC50AF33-E671-4D53-9B06-2034F688604C}" type="pres">
      <dgm:prSet presAssocID="{39D94295-3812-421A-B1FA-2D6AF5F11D2D}" presName="hierRoot2" presStyleCnt="0"/>
      <dgm:spPr/>
    </dgm:pt>
    <dgm:pt modelId="{C29252B1-6D97-4B32-A4CC-5CFE51F339DD}" type="pres">
      <dgm:prSet presAssocID="{39D94295-3812-421A-B1FA-2D6AF5F11D2D}" presName="composite2" presStyleCnt="0"/>
      <dgm:spPr/>
    </dgm:pt>
    <dgm:pt modelId="{EEC222D5-83BC-4DB6-9163-268DD406573B}" type="pres">
      <dgm:prSet presAssocID="{39D94295-3812-421A-B1FA-2D6AF5F11D2D}" presName="background2" presStyleLbl="node2" presStyleIdx="1" presStyleCnt="2"/>
      <dgm:spPr>
        <a:solidFill>
          <a:schemeClr val="accent2">
            <a:lumMod val="75000"/>
          </a:schemeClr>
        </a:solidFill>
      </dgm:spPr>
    </dgm:pt>
    <dgm:pt modelId="{33A7E27A-D19A-43AD-9F1B-72954195099F}" type="pres">
      <dgm:prSet presAssocID="{39D94295-3812-421A-B1FA-2D6AF5F11D2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2F806B5-6304-4D14-83B1-FF91385373FA}" type="pres">
      <dgm:prSet presAssocID="{39D94295-3812-421A-B1FA-2D6AF5F11D2D}" presName="hierChild3" presStyleCnt="0"/>
      <dgm:spPr/>
    </dgm:pt>
    <dgm:pt modelId="{A745BDA7-8AF7-413E-952E-1B67C2F2AB8D}" type="pres">
      <dgm:prSet presAssocID="{E9F6465F-8B8F-46C6-AD9D-10EEBA6110D3}" presName="Name17" presStyleLbl="parChTrans1D3" presStyleIdx="3" presStyleCnt="6"/>
      <dgm:spPr/>
      <dgm:t>
        <a:bodyPr/>
        <a:lstStyle/>
        <a:p>
          <a:endParaRPr lang="nl-NL"/>
        </a:p>
      </dgm:t>
    </dgm:pt>
    <dgm:pt modelId="{C4341A61-E8BE-4A46-BD18-56566D9C1E74}" type="pres">
      <dgm:prSet presAssocID="{776DD9B4-BFD1-4E1F-896E-190089807907}" presName="hierRoot3" presStyleCnt="0"/>
      <dgm:spPr/>
    </dgm:pt>
    <dgm:pt modelId="{96BA8D39-B024-467A-991A-ED1FE1FA85A1}" type="pres">
      <dgm:prSet presAssocID="{776DD9B4-BFD1-4E1F-896E-190089807907}" presName="composite3" presStyleCnt="0"/>
      <dgm:spPr/>
    </dgm:pt>
    <dgm:pt modelId="{5612F263-E384-4B5F-A650-EF3BBB27AFA3}" type="pres">
      <dgm:prSet presAssocID="{776DD9B4-BFD1-4E1F-896E-190089807907}" presName="background3" presStyleLbl="node3" presStyleIdx="3" presStyleCnt="6"/>
      <dgm:spPr>
        <a:solidFill>
          <a:schemeClr val="accent2"/>
        </a:solidFill>
      </dgm:spPr>
    </dgm:pt>
    <dgm:pt modelId="{D253DE18-5DBF-4D07-9D7A-C575954ABE47}" type="pres">
      <dgm:prSet presAssocID="{776DD9B4-BFD1-4E1F-896E-19008980790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E2F29B6-8905-473D-A7FD-6B5E754D5177}" type="pres">
      <dgm:prSet presAssocID="{776DD9B4-BFD1-4E1F-896E-190089807907}" presName="hierChild4" presStyleCnt="0"/>
      <dgm:spPr/>
    </dgm:pt>
    <dgm:pt modelId="{1C4A19E2-EC8D-4CA4-943E-F0464EC31A7D}" type="pres">
      <dgm:prSet presAssocID="{970F97FA-57BC-42AF-8081-356501148B47}" presName="Name17" presStyleLbl="parChTrans1D3" presStyleIdx="4" presStyleCnt="6"/>
      <dgm:spPr/>
      <dgm:t>
        <a:bodyPr/>
        <a:lstStyle/>
        <a:p>
          <a:endParaRPr lang="nl-NL"/>
        </a:p>
      </dgm:t>
    </dgm:pt>
    <dgm:pt modelId="{0A734964-807D-4AE9-9200-C0E6A043BED9}" type="pres">
      <dgm:prSet presAssocID="{CBF0C6AE-1A3F-4079-865B-34827D3AFEA1}" presName="hierRoot3" presStyleCnt="0"/>
      <dgm:spPr/>
    </dgm:pt>
    <dgm:pt modelId="{5D8B1528-E5CB-4C7B-AB1F-0F7ECF62308B}" type="pres">
      <dgm:prSet presAssocID="{CBF0C6AE-1A3F-4079-865B-34827D3AFEA1}" presName="composite3" presStyleCnt="0"/>
      <dgm:spPr/>
    </dgm:pt>
    <dgm:pt modelId="{4D8B1FF7-71CC-4662-801D-90FB3A3E0A7B}" type="pres">
      <dgm:prSet presAssocID="{CBF0C6AE-1A3F-4079-865B-34827D3AFEA1}" presName="background3" presStyleLbl="node3" presStyleIdx="4" presStyleCnt="6"/>
      <dgm:spPr>
        <a:solidFill>
          <a:srgbClr val="FFC000"/>
        </a:solidFill>
      </dgm:spPr>
    </dgm:pt>
    <dgm:pt modelId="{BC7AD44C-61E2-4991-9AFD-D7DCAE912539}" type="pres">
      <dgm:prSet presAssocID="{CBF0C6AE-1A3F-4079-865B-34827D3AFEA1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B93A906-92F2-4AFF-90A5-34378F71F954}" type="pres">
      <dgm:prSet presAssocID="{CBF0C6AE-1A3F-4079-865B-34827D3AFEA1}" presName="hierChild4" presStyleCnt="0"/>
      <dgm:spPr/>
    </dgm:pt>
    <dgm:pt modelId="{33A148F6-3841-4A06-BB63-9AB06448D716}" type="pres">
      <dgm:prSet presAssocID="{E12A3B53-9423-4DD5-8B25-C8BB3F000367}" presName="Name17" presStyleLbl="parChTrans1D3" presStyleIdx="5" presStyleCnt="6"/>
      <dgm:spPr/>
      <dgm:t>
        <a:bodyPr/>
        <a:lstStyle/>
        <a:p>
          <a:endParaRPr lang="nl-NL"/>
        </a:p>
      </dgm:t>
    </dgm:pt>
    <dgm:pt modelId="{55CA2B43-7EFD-4883-8548-81937AF839EE}" type="pres">
      <dgm:prSet presAssocID="{8D9482F6-5DC6-4C77-B3E1-CA33017A450F}" presName="hierRoot3" presStyleCnt="0"/>
      <dgm:spPr/>
    </dgm:pt>
    <dgm:pt modelId="{E910A814-0196-4B46-B588-0D8A1ADE4CFE}" type="pres">
      <dgm:prSet presAssocID="{8D9482F6-5DC6-4C77-B3E1-CA33017A450F}" presName="composite3" presStyleCnt="0"/>
      <dgm:spPr/>
    </dgm:pt>
    <dgm:pt modelId="{64F1BC0D-B414-4361-8E6B-9CED34126F94}" type="pres">
      <dgm:prSet presAssocID="{8D9482F6-5DC6-4C77-B3E1-CA33017A450F}" presName="background3" presStyleLbl="node3" presStyleIdx="5" presStyleCnt="6"/>
      <dgm:spPr>
        <a:solidFill>
          <a:srgbClr val="FFC000"/>
        </a:solidFill>
      </dgm:spPr>
    </dgm:pt>
    <dgm:pt modelId="{9760E5D2-D372-444E-B41D-C2FF5B836F37}" type="pres">
      <dgm:prSet presAssocID="{8D9482F6-5DC6-4C77-B3E1-CA33017A450F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7510844-62F0-4A72-B558-5E382F87848A}" type="pres">
      <dgm:prSet presAssocID="{8D9482F6-5DC6-4C77-B3E1-CA33017A450F}" presName="hierChild4" presStyleCnt="0"/>
      <dgm:spPr/>
    </dgm:pt>
  </dgm:ptLst>
  <dgm:cxnLst>
    <dgm:cxn modelId="{4B5BB63B-BFD9-4296-B531-E9E5F61A51DC}" type="presOf" srcId="{E9F6465F-8B8F-46C6-AD9D-10EEBA6110D3}" destId="{A745BDA7-8AF7-413E-952E-1B67C2F2AB8D}" srcOrd="0" destOrd="0" presId="urn:microsoft.com/office/officeart/2005/8/layout/hierarchy1"/>
    <dgm:cxn modelId="{4AC11738-287A-4336-B2C7-C45CD11B93C9}" srcId="{39D94295-3812-421A-B1FA-2D6AF5F11D2D}" destId="{776DD9B4-BFD1-4E1F-896E-190089807907}" srcOrd="0" destOrd="0" parTransId="{E9F6465F-8B8F-46C6-AD9D-10EEBA6110D3}" sibTransId="{39C27919-32B4-47C9-9D43-43B4EA3DCE46}"/>
    <dgm:cxn modelId="{615BE393-02AE-4565-8218-48F703317A16}" type="presOf" srcId="{970F97FA-57BC-42AF-8081-356501148B47}" destId="{1C4A19E2-EC8D-4CA4-943E-F0464EC31A7D}" srcOrd="0" destOrd="0" presId="urn:microsoft.com/office/officeart/2005/8/layout/hierarchy1"/>
    <dgm:cxn modelId="{D7851121-E245-4BDB-8599-175B0D09AA0D}" type="presOf" srcId="{2195BEDA-A4E5-42AB-A94D-FB1B7650AB6D}" destId="{B23AE926-CD38-43ED-A862-1564DF7EE954}" srcOrd="0" destOrd="0" presId="urn:microsoft.com/office/officeart/2005/8/layout/hierarchy1"/>
    <dgm:cxn modelId="{A5FE8138-603F-445A-8ACD-AF8E12ECEF4D}" srcId="{4C8A25BE-AA88-476B-BA5B-C7A7763588A3}" destId="{961DB07C-140A-4399-998F-B0EE86F355CF}" srcOrd="0" destOrd="0" parTransId="{5366640F-F37B-4381-A599-AF9FC82EB361}" sibTransId="{BDB15E4F-7BDA-486B-AEA7-586560E7A1C5}"/>
    <dgm:cxn modelId="{F86C38AA-44CC-457D-B59B-2560C940D57D}" srcId="{4C8A25BE-AA88-476B-BA5B-C7A7763588A3}" destId="{D4BE0E3B-284E-4563-974B-102099F92A87}" srcOrd="2" destOrd="0" parTransId="{811B14D8-AA15-4DC4-96C5-2259BC8EB3D0}" sibTransId="{F256425D-3F1A-4A98-A5D3-0EEF1B33CEA7}"/>
    <dgm:cxn modelId="{160EC677-F99B-4A44-9670-484058718064}" type="presOf" srcId="{D4BE0E3B-284E-4563-974B-102099F92A87}" destId="{CD0E0E68-1203-4B33-93E4-2BC06F105926}" srcOrd="0" destOrd="0" presId="urn:microsoft.com/office/officeart/2005/8/layout/hierarchy1"/>
    <dgm:cxn modelId="{CD38D3EA-8ED9-4161-BB77-BBFFD25C9234}" type="presOf" srcId="{2B7964F1-E47B-4A37-A6AF-4EED5B27A2EB}" destId="{74F22721-F721-449B-B56A-653650D1D8CC}" srcOrd="0" destOrd="0" presId="urn:microsoft.com/office/officeart/2005/8/layout/hierarchy1"/>
    <dgm:cxn modelId="{9332AE53-20C6-409C-AD41-C4BDEC2A2469}" srcId="{0BEF990F-E753-450D-AC6C-78A8CEE5CD3F}" destId="{39D94295-3812-421A-B1FA-2D6AF5F11D2D}" srcOrd="1" destOrd="0" parTransId="{D79BE9BD-1349-41A1-A3E8-8C3AE54DD5E5}" sibTransId="{2CE13018-8088-4F40-83C7-F26A9C1D86EC}"/>
    <dgm:cxn modelId="{929E11AE-F1F8-4DCD-9E1A-2B5DBCEAC66A}" type="presOf" srcId="{79A2DEAA-CCBA-47BC-BFA2-B4C125F3EEBC}" destId="{A071C77E-C816-4A74-8F0D-5C3D784EA4DC}" srcOrd="0" destOrd="0" presId="urn:microsoft.com/office/officeart/2005/8/layout/hierarchy1"/>
    <dgm:cxn modelId="{21DBFAC0-2447-4936-964D-7432F51A3045}" type="presOf" srcId="{D79BE9BD-1349-41A1-A3E8-8C3AE54DD5E5}" destId="{7AA5AAEB-24DE-4CDC-8774-70915D0714DA}" srcOrd="0" destOrd="0" presId="urn:microsoft.com/office/officeart/2005/8/layout/hierarchy1"/>
    <dgm:cxn modelId="{E4B042DA-F172-4AA8-880B-2242A7CFC80B}" srcId="{4C8A25BE-AA88-476B-BA5B-C7A7763588A3}" destId="{1679B5C0-C63D-46D4-801F-AF8AAEFB9F58}" srcOrd="1" destOrd="0" parTransId="{2195BEDA-A4E5-42AB-A94D-FB1B7650AB6D}" sibTransId="{7DA59CD4-5A7E-43B0-BA38-CB0FD0551265}"/>
    <dgm:cxn modelId="{F59BEB07-BDBF-4525-9934-1854FE1257D5}" srcId="{39D94295-3812-421A-B1FA-2D6AF5F11D2D}" destId="{CBF0C6AE-1A3F-4079-865B-34827D3AFEA1}" srcOrd="1" destOrd="0" parTransId="{970F97FA-57BC-42AF-8081-356501148B47}" sibTransId="{7AAA2A6B-0174-469F-9C5D-763811DB4BA9}"/>
    <dgm:cxn modelId="{593C8A95-0858-4BF1-9C7E-1D5FB10778B5}" srcId="{0BEF990F-E753-450D-AC6C-78A8CEE5CD3F}" destId="{4C8A25BE-AA88-476B-BA5B-C7A7763588A3}" srcOrd="0" destOrd="0" parTransId="{2B7964F1-E47B-4A37-A6AF-4EED5B27A2EB}" sibTransId="{BDB745EF-80DE-493D-B256-1DA39874C7CE}"/>
    <dgm:cxn modelId="{28557873-8F7A-4037-97FD-BD1FA5897C72}" type="presOf" srcId="{0BEF990F-E753-450D-AC6C-78A8CEE5CD3F}" destId="{D97EBDF1-94E3-47A1-87AF-E078124B3DC3}" srcOrd="0" destOrd="0" presId="urn:microsoft.com/office/officeart/2005/8/layout/hierarchy1"/>
    <dgm:cxn modelId="{A4E3AFB8-9E58-4FAF-9319-03AF9B87C72E}" type="presOf" srcId="{8D9482F6-5DC6-4C77-B3E1-CA33017A450F}" destId="{9760E5D2-D372-444E-B41D-C2FF5B836F37}" srcOrd="0" destOrd="0" presId="urn:microsoft.com/office/officeart/2005/8/layout/hierarchy1"/>
    <dgm:cxn modelId="{3A431DDF-7DE6-4329-9125-777DA9065974}" srcId="{79A2DEAA-CCBA-47BC-BFA2-B4C125F3EEBC}" destId="{0BEF990F-E753-450D-AC6C-78A8CEE5CD3F}" srcOrd="0" destOrd="0" parTransId="{BA3C3827-589B-4471-A5D8-C682F1CF4D5B}" sibTransId="{B780C9B2-B0BE-4678-9116-95C7EB68681E}"/>
    <dgm:cxn modelId="{313BDDD0-8BA6-46BD-8492-0566BD369271}" type="presOf" srcId="{811B14D8-AA15-4DC4-96C5-2259BC8EB3D0}" destId="{974A1873-C731-4D6D-AEC3-E052953272A6}" srcOrd="0" destOrd="0" presId="urn:microsoft.com/office/officeart/2005/8/layout/hierarchy1"/>
    <dgm:cxn modelId="{3C3C3AFF-EA61-4514-8C3F-2608095B400F}" type="presOf" srcId="{39D94295-3812-421A-B1FA-2D6AF5F11D2D}" destId="{33A7E27A-D19A-43AD-9F1B-72954195099F}" srcOrd="0" destOrd="0" presId="urn:microsoft.com/office/officeart/2005/8/layout/hierarchy1"/>
    <dgm:cxn modelId="{0163B2D5-30E6-4B2D-B764-94D5FAEF2BAD}" type="presOf" srcId="{961DB07C-140A-4399-998F-B0EE86F355CF}" destId="{CACA512A-4676-449A-85C6-6B6B75131DD1}" srcOrd="0" destOrd="0" presId="urn:microsoft.com/office/officeart/2005/8/layout/hierarchy1"/>
    <dgm:cxn modelId="{2AC7DABF-74BE-4D11-9B8E-32B69C2F5503}" srcId="{39D94295-3812-421A-B1FA-2D6AF5F11D2D}" destId="{8D9482F6-5DC6-4C77-B3E1-CA33017A450F}" srcOrd="2" destOrd="0" parTransId="{E12A3B53-9423-4DD5-8B25-C8BB3F000367}" sibTransId="{2ABCA9C5-8838-4069-885C-0B0D64BB0E95}"/>
    <dgm:cxn modelId="{7A25D7CF-5F0B-4C7F-A851-1D10DB712D8A}" type="presOf" srcId="{5366640F-F37B-4381-A599-AF9FC82EB361}" destId="{9CF61BAE-B05F-498E-89DA-3B9E997A7D5F}" srcOrd="0" destOrd="0" presId="urn:microsoft.com/office/officeart/2005/8/layout/hierarchy1"/>
    <dgm:cxn modelId="{8D26E90E-BF92-4DFA-8BCD-AC660730C127}" type="presOf" srcId="{4C8A25BE-AA88-476B-BA5B-C7A7763588A3}" destId="{D18C2325-BC05-44DB-BCC7-620F0FB5A59A}" srcOrd="0" destOrd="0" presId="urn:microsoft.com/office/officeart/2005/8/layout/hierarchy1"/>
    <dgm:cxn modelId="{D121D40B-17E3-443F-9AD0-FD3163939C0F}" type="presOf" srcId="{1679B5C0-C63D-46D4-801F-AF8AAEFB9F58}" destId="{CBCCF85E-6968-4776-BEA4-F8A88BD139A1}" srcOrd="0" destOrd="0" presId="urn:microsoft.com/office/officeart/2005/8/layout/hierarchy1"/>
    <dgm:cxn modelId="{0D53447F-7E3C-4BFD-B9DF-FC2AAB2A4E76}" type="presOf" srcId="{E12A3B53-9423-4DD5-8B25-C8BB3F000367}" destId="{33A148F6-3841-4A06-BB63-9AB06448D716}" srcOrd="0" destOrd="0" presId="urn:microsoft.com/office/officeart/2005/8/layout/hierarchy1"/>
    <dgm:cxn modelId="{55A38020-0B73-4B7D-9F3E-ADB0296AC795}" type="presOf" srcId="{CBF0C6AE-1A3F-4079-865B-34827D3AFEA1}" destId="{BC7AD44C-61E2-4991-9AFD-D7DCAE912539}" srcOrd="0" destOrd="0" presId="urn:microsoft.com/office/officeart/2005/8/layout/hierarchy1"/>
    <dgm:cxn modelId="{E21F7A51-A981-4A34-8BCE-7AA4E58BBF3E}" type="presOf" srcId="{776DD9B4-BFD1-4E1F-896E-190089807907}" destId="{D253DE18-5DBF-4D07-9D7A-C575954ABE47}" srcOrd="0" destOrd="0" presId="urn:microsoft.com/office/officeart/2005/8/layout/hierarchy1"/>
    <dgm:cxn modelId="{691A15BA-7EF1-4442-B92E-DC3492B98C95}" type="presParOf" srcId="{A071C77E-C816-4A74-8F0D-5C3D784EA4DC}" destId="{90435DE9-441A-461B-9BFC-96DF0E33D2EF}" srcOrd="0" destOrd="0" presId="urn:microsoft.com/office/officeart/2005/8/layout/hierarchy1"/>
    <dgm:cxn modelId="{53BBA30E-111E-4B10-9140-D9924449A922}" type="presParOf" srcId="{90435DE9-441A-461B-9BFC-96DF0E33D2EF}" destId="{5790EADA-EE49-4FFC-BD97-DAFB26E4F653}" srcOrd="0" destOrd="0" presId="urn:microsoft.com/office/officeart/2005/8/layout/hierarchy1"/>
    <dgm:cxn modelId="{2B15D576-6A1D-437A-99C0-2C2767939030}" type="presParOf" srcId="{5790EADA-EE49-4FFC-BD97-DAFB26E4F653}" destId="{1391CB4A-3F54-4A00-8BD2-9D6A4B910803}" srcOrd="0" destOrd="0" presId="urn:microsoft.com/office/officeart/2005/8/layout/hierarchy1"/>
    <dgm:cxn modelId="{CEE098C0-DC29-466D-8303-B63F01467608}" type="presParOf" srcId="{5790EADA-EE49-4FFC-BD97-DAFB26E4F653}" destId="{D97EBDF1-94E3-47A1-87AF-E078124B3DC3}" srcOrd="1" destOrd="0" presId="urn:microsoft.com/office/officeart/2005/8/layout/hierarchy1"/>
    <dgm:cxn modelId="{30F6F76E-45FB-40A8-B9D5-3360A74A45E3}" type="presParOf" srcId="{90435DE9-441A-461B-9BFC-96DF0E33D2EF}" destId="{75841D11-7478-4E03-B955-F0AE99F952AF}" srcOrd="1" destOrd="0" presId="urn:microsoft.com/office/officeart/2005/8/layout/hierarchy1"/>
    <dgm:cxn modelId="{253262D0-7894-4A5F-9A23-DE91CF75966B}" type="presParOf" srcId="{75841D11-7478-4E03-B955-F0AE99F952AF}" destId="{74F22721-F721-449B-B56A-653650D1D8CC}" srcOrd="0" destOrd="0" presId="urn:microsoft.com/office/officeart/2005/8/layout/hierarchy1"/>
    <dgm:cxn modelId="{EAD3C3BE-4F06-4DB0-B233-52E45A0C8D9F}" type="presParOf" srcId="{75841D11-7478-4E03-B955-F0AE99F952AF}" destId="{82368CBB-3536-4A26-9930-648481754C35}" srcOrd="1" destOrd="0" presId="urn:microsoft.com/office/officeart/2005/8/layout/hierarchy1"/>
    <dgm:cxn modelId="{94AA5893-3C26-41A9-8A9C-4AA992BD4562}" type="presParOf" srcId="{82368CBB-3536-4A26-9930-648481754C35}" destId="{130FB71E-A02B-4757-9584-10D64AACF151}" srcOrd="0" destOrd="0" presId="urn:microsoft.com/office/officeart/2005/8/layout/hierarchy1"/>
    <dgm:cxn modelId="{6F037DE0-DDDB-485C-8709-8CC144B152AC}" type="presParOf" srcId="{130FB71E-A02B-4757-9584-10D64AACF151}" destId="{C7781E12-BA6F-4E6F-9C9C-993B392201F8}" srcOrd="0" destOrd="0" presId="urn:microsoft.com/office/officeart/2005/8/layout/hierarchy1"/>
    <dgm:cxn modelId="{7E24D09F-CCB9-4EFE-9CF0-331F8C0115F6}" type="presParOf" srcId="{130FB71E-A02B-4757-9584-10D64AACF151}" destId="{D18C2325-BC05-44DB-BCC7-620F0FB5A59A}" srcOrd="1" destOrd="0" presId="urn:microsoft.com/office/officeart/2005/8/layout/hierarchy1"/>
    <dgm:cxn modelId="{21E9CCED-6198-4508-B1EB-42625D58D7C0}" type="presParOf" srcId="{82368CBB-3536-4A26-9930-648481754C35}" destId="{6C28813A-837A-44BE-9E07-85897DA65B21}" srcOrd="1" destOrd="0" presId="urn:microsoft.com/office/officeart/2005/8/layout/hierarchy1"/>
    <dgm:cxn modelId="{532DC6DE-F2BB-4274-865C-8FDB07D64D61}" type="presParOf" srcId="{6C28813A-837A-44BE-9E07-85897DA65B21}" destId="{9CF61BAE-B05F-498E-89DA-3B9E997A7D5F}" srcOrd="0" destOrd="0" presId="urn:microsoft.com/office/officeart/2005/8/layout/hierarchy1"/>
    <dgm:cxn modelId="{77D59126-C918-43C8-81EF-988FBFBA6982}" type="presParOf" srcId="{6C28813A-837A-44BE-9E07-85897DA65B21}" destId="{FE7BA71A-0AEB-4160-ADCC-78B8BD25DC7C}" srcOrd="1" destOrd="0" presId="urn:microsoft.com/office/officeart/2005/8/layout/hierarchy1"/>
    <dgm:cxn modelId="{B833A36D-A5D2-4C1E-9854-B6B0B7117932}" type="presParOf" srcId="{FE7BA71A-0AEB-4160-ADCC-78B8BD25DC7C}" destId="{38CAE5C3-501A-4866-936F-DB1105265135}" srcOrd="0" destOrd="0" presId="urn:microsoft.com/office/officeart/2005/8/layout/hierarchy1"/>
    <dgm:cxn modelId="{D4625EC3-3F08-464B-837B-4BC6D7214B4F}" type="presParOf" srcId="{38CAE5C3-501A-4866-936F-DB1105265135}" destId="{4111B2FC-ADD5-4D95-9F39-424AA361DD9E}" srcOrd="0" destOrd="0" presId="urn:microsoft.com/office/officeart/2005/8/layout/hierarchy1"/>
    <dgm:cxn modelId="{3C43E9B3-2E75-432B-BC63-EC2365F85081}" type="presParOf" srcId="{38CAE5C3-501A-4866-936F-DB1105265135}" destId="{CACA512A-4676-449A-85C6-6B6B75131DD1}" srcOrd="1" destOrd="0" presId="urn:microsoft.com/office/officeart/2005/8/layout/hierarchy1"/>
    <dgm:cxn modelId="{987CA766-BF8C-4C6B-A3AE-18DB559BADB5}" type="presParOf" srcId="{FE7BA71A-0AEB-4160-ADCC-78B8BD25DC7C}" destId="{5329688A-1B26-4AEC-B0A9-10638B8AAE97}" srcOrd="1" destOrd="0" presId="urn:microsoft.com/office/officeart/2005/8/layout/hierarchy1"/>
    <dgm:cxn modelId="{FFC46435-586A-479C-B489-9334DF2D182D}" type="presParOf" srcId="{6C28813A-837A-44BE-9E07-85897DA65B21}" destId="{B23AE926-CD38-43ED-A862-1564DF7EE954}" srcOrd="2" destOrd="0" presId="urn:microsoft.com/office/officeart/2005/8/layout/hierarchy1"/>
    <dgm:cxn modelId="{DB06BD8F-F6F4-488B-98FD-3BA33CBB0F8F}" type="presParOf" srcId="{6C28813A-837A-44BE-9E07-85897DA65B21}" destId="{42DBC625-5382-4EEF-9F21-8452EC35B524}" srcOrd="3" destOrd="0" presId="urn:microsoft.com/office/officeart/2005/8/layout/hierarchy1"/>
    <dgm:cxn modelId="{EE737624-6ED1-4451-905F-CDA8894084A5}" type="presParOf" srcId="{42DBC625-5382-4EEF-9F21-8452EC35B524}" destId="{CC427A9E-168C-4F53-8BA7-D3B3D75050C3}" srcOrd="0" destOrd="0" presId="urn:microsoft.com/office/officeart/2005/8/layout/hierarchy1"/>
    <dgm:cxn modelId="{2631808D-47BA-4B48-A893-DBCC7CE96FD1}" type="presParOf" srcId="{CC427A9E-168C-4F53-8BA7-D3B3D75050C3}" destId="{1272A693-1AB8-413D-97E2-1570D66D63D6}" srcOrd="0" destOrd="0" presId="urn:microsoft.com/office/officeart/2005/8/layout/hierarchy1"/>
    <dgm:cxn modelId="{41A4DCDD-F807-4A86-A08C-150990A9A2F1}" type="presParOf" srcId="{CC427A9E-168C-4F53-8BA7-D3B3D75050C3}" destId="{CBCCF85E-6968-4776-BEA4-F8A88BD139A1}" srcOrd="1" destOrd="0" presId="urn:microsoft.com/office/officeart/2005/8/layout/hierarchy1"/>
    <dgm:cxn modelId="{1D5FF1EB-C6C9-4C22-BD2D-CEA557126BE8}" type="presParOf" srcId="{42DBC625-5382-4EEF-9F21-8452EC35B524}" destId="{B836AAB1-EA08-4C37-836C-DC378DB50F58}" srcOrd="1" destOrd="0" presId="urn:microsoft.com/office/officeart/2005/8/layout/hierarchy1"/>
    <dgm:cxn modelId="{6EDCAA70-34AE-4523-B044-1919066C32D7}" type="presParOf" srcId="{6C28813A-837A-44BE-9E07-85897DA65B21}" destId="{974A1873-C731-4D6D-AEC3-E052953272A6}" srcOrd="4" destOrd="0" presId="urn:microsoft.com/office/officeart/2005/8/layout/hierarchy1"/>
    <dgm:cxn modelId="{1F1F5F71-BF1E-4E78-93E2-72E3BB5B7DF1}" type="presParOf" srcId="{6C28813A-837A-44BE-9E07-85897DA65B21}" destId="{A0F5FF2B-2BEC-4064-8476-5C8867F6765D}" srcOrd="5" destOrd="0" presId="urn:microsoft.com/office/officeart/2005/8/layout/hierarchy1"/>
    <dgm:cxn modelId="{E3636166-9C91-4F53-BC6B-7FD87E2463FB}" type="presParOf" srcId="{A0F5FF2B-2BEC-4064-8476-5C8867F6765D}" destId="{72F668FE-91A3-4B21-ADE0-EF3A3A4C37E4}" srcOrd="0" destOrd="0" presId="urn:microsoft.com/office/officeart/2005/8/layout/hierarchy1"/>
    <dgm:cxn modelId="{46D7B605-3F2A-47B1-B8F6-0198BD38C5EE}" type="presParOf" srcId="{72F668FE-91A3-4B21-ADE0-EF3A3A4C37E4}" destId="{934BCCA0-186E-4586-99F5-E81F68DB47C0}" srcOrd="0" destOrd="0" presId="urn:microsoft.com/office/officeart/2005/8/layout/hierarchy1"/>
    <dgm:cxn modelId="{93D4F531-92DE-4F60-BA63-F923DF5EF7CA}" type="presParOf" srcId="{72F668FE-91A3-4B21-ADE0-EF3A3A4C37E4}" destId="{CD0E0E68-1203-4B33-93E4-2BC06F105926}" srcOrd="1" destOrd="0" presId="urn:microsoft.com/office/officeart/2005/8/layout/hierarchy1"/>
    <dgm:cxn modelId="{CC526DE8-AA8B-4982-AEDE-7CE1B16952EC}" type="presParOf" srcId="{A0F5FF2B-2BEC-4064-8476-5C8867F6765D}" destId="{CF876C56-89C0-4954-A672-6C6DD381C1CE}" srcOrd="1" destOrd="0" presId="urn:microsoft.com/office/officeart/2005/8/layout/hierarchy1"/>
    <dgm:cxn modelId="{7639C673-D3FD-43F2-A593-11719A6E1D9A}" type="presParOf" srcId="{75841D11-7478-4E03-B955-F0AE99F952AF}" destId="{7AA5AAEB-24DE-4CDC-8774-70915D0714DA}" srcOrd="2" destOrd="0" presId="urn:microsoft.com/office/officeart/2005/8/layout/hierarchy1"/>
    <dgm:cxn modelId="{38D07ED4-5701-4F94-88E8-209B5088ADEC}" type="presParOf" srcId="{75841D11-7478-4E03-B955-F0AE99F952AF}" destId="{BC50AF33-E671-4D53-9B06-2034F688604C}" srcOrd="3" destOrd="0" presId="urn:microsoft.com/office/officeart/2005/8/layout/hierarchy1"/>
    <dgm:cxn modelId="{E3D0B244-58AD-4C49-AD3B-7BCC481C5E22}" type="presParOf" srcId="{BC50AF33-E671-4D53-9B06-2034F688604C}" destId="{C29252B1-6D97-4B32-A4CC-5CFE51F339DD}" srcOrd="0" destOrd="0" presId="urn:microsoft.com/office/officeart/2005/8/layout/hierarchy1"/>
    <dgm:cxn modelId="{9A9FC574-A834-4B7C-9CB2-F04CC6AE5F1C}" type="presParOf" srcId="{C29252B1-6D97-4B32-A4CC-5CFE51F339DD}" destId="{EEC222D5-83BC-4DB6-9163-268DD406573B}" srcOrd="0" destOrd="0" presId="urn:microsoft.com/office/officeart/2005/8/layout/hierarchy1"/>
    <dgm:cxn modelId="{17F57EC1-4718-4445-9D79-537245BD3403}" type="presParOf" srcId="{C29252B1-6D97-4B32-A4CC-5CFE51F339DD}" destId="{33A7E27A-D19A-43AD-9F1B-72954195099F}" srcOrd="1" destOrd="0" presId="urn:microsoft.com/office/officeart/2005/8/layout/hierarchy1"/>
    <dgm:cxn modelId="{046C8EA7-D7E2-4D30-B438-9FB13DB4CC68}" type="presParOf" srcId="{BC50AF33-E671-4D53-9B06-2034F688604C}" destId="{92F806B5-6304-4D14-83B1-FF91385373FA}" srcOrd="1" destOrd="0" presId="urn:microsoft.com/office/officeart/2005/8/layout/hierarchy1"/>
    <dgm:cxn modelId="{357AF20B-0487-4F7E-9684-F618D9EFB9EF}" type="presParOf" srcId="{92F806B5-6304-4D14-83B1-FF91385373FA}" destId="{A745BDA7-8AF7-413E-952E-1B67C2F2AB8D}" srcOrd="0" destOrd="0" presId="urn:microsoft.com/office/officeart/2005/8/layout/hierarchy1"/>
    <dgm:cxn modelId="{5FD6DF18-38A3-4734-A713-4295970AA410}" type="presParOf" srcId="{92F806B5-6304-4D14-83B1-FF91385373FA}" destId="{C4341A61-E8BE-4A46-BD18-56566D9C1E74}" srcOrd="1" destOrd="0" presId="urn:microsoft.com/office/officeart/2005/8/layout/hierarchy1"/>
    <dgm:cxn modelId="{EA03F61D-B0EF-4851-8B56-1031104449B2}" type="presParOf" srcId="{C4341A61-E8BE-4A46-BD18-56566D9C1E74}" destId="{96BA8D39-B024-467A-991A-ED1FE1FA85A1}" srcOrd="0" destOrd="0" presId="urn:microsoft.com/office/officeart/2005/8/layout/hierarchy1"/>
    <dgm:cxn modelId="{09391C33-1AF8-43C1-8932-229355EA4AA0}" type="presParOf" srcId="{96BA8D39-B024-467A-991A-ED1FE1FA85A1}" destId="{5612F263-E384-4B5F-A650-EF3BBB27AFA3}" srcOrd="0" destOrd="0" presId="urn:microsoft.com/office/officeart/2005/8/layout/hierarchy1"/>
    <dgm:cxn modelId="{B357292F-1AD4-450B-BA5D-56013C8EB8FD}" type="presParOf" srcId="{96BA8D39-B024-467A-991A-ED1FE1FA85A1}" destId="{D253DE18-5DBF-4D07-9D7A-C575954ABE47}" srcOrd="1" destOrd="0" presId="urn:microsoft.com/office/officeart/2005/8/layout/hierarchy1"/>
    <dgm:cxn modelId="{E500DDF2-9358-4420-9DB2-EA7536D6DC38}" type="presParOf" srcId="{C4341A61-E8BE-4A46-BD18-56566D9C1E74}" destId="{6E2F29B6-8905-473D-A7FD-6B5E754D5177}" srcOrd="1" destOrd="0" presId="urn:microsoft.com/office/officeart/2005/8/layout/hierarchy1"/>
    <dgm:cxn modelId="{52BE034E-C1E8-475F-BBD9-58480340069C}" type="presParOf" srcId="{92F806B5-6304-4D14-83B1-FF91385373FA}" destId="{1C4A19E2-EC8D-4CA4-943E-F0464EC31A7D}" srcOrd="2" destOrd="0" presId="urn:microsoft.com/office/officeart/2005/8/layout/hierarchy1"/>
    <dgm:cxn modelId="{689C9E6F-5FBF-49E9-ABEF-06E2BAA61BC4}" type="presParOf" srcId="{92F806B5-6304-4D14-83B1-FF91385373FA}" destId="{0A734964-807D-4AE9-9200-C0E6A043BED9}" srcOrd="3" destOrd="0" presId="urn:microsoft.com/office/officeart/2005/8/layout/hierarchy1"/>
    <dgm:cxn modelId="{90059FB0-46C0-4A2A-9B33-9E98902B79D1}" type="presParOf" srcId="{0A734964-807D-4AE9-9200-C0E6A043BED9}" destId="{5D8B1528-E5CB-4C7B-AB1F-0F7ECF62308B}" srcOrd="0" destOrd="0" presId="urn:microsoft.com/office/officeart/2005/8/layout/hierarchy1"/>
    <dgm:cxn modelId="{D891A6E4-4EEA-487E-9CDB-26CEEA69AC9D}" type="presParOf" srcId="{5D8B1528-E5CB-4C7B-AB1F-0F7ECF62308B}" destId="{4D8B1FF7-71CC-4662-801D-90FB3A3E0A7B}" srcOrd="0" destOrd="0" presId="urn:microsoft.com/office/officeart/2005/8/layout/hierarchy1"/>
    <dgm:cxn modelId="{5B98391F-8E56-456E-9F06-D8D1EFF18587}" type="presParOf" srcId="{5D8B1528-E5CB-4C7B-AB1F-0F7ECF62308B}" destId="{BC7AD44C-61E2-4991-9AFD-D7DCAE912539}" srcOrd="1" destOrd="0" presId="urn:microsoft.com/office/officeart/2005/8/layout/hierarchy1"/>
    <dgm:cxn modelId="{1546AA73-2691-4B38-8F19-43198F8CD442}" type="presParOf" srcId="{0A734964-807D-4AE9-9200-C0E6A043BED9}" destId="{0B93A906-92F2-4AFF-90A5-34378F71F954}" srcOrd="1" destOrd="0" presId="urn:microsoft.com/office/officeart/2005/8/layout/hierarchy1"/>
    <dgm:cxn modelId="{B1BAC4BA-EAF4-4EE7-B35D-B65EB1AB49C4}" type="presParOf" srcId="{92F806B5-6304-4D14-83B1-FF91385373FA}" destId="{33A148F6-3841-4A06-BB63-9AB06448D716}" srcOrd="4" destOrd="0" presId="urn:microsoft.com/office/officeart/2005/8/layout/hierarchy1"/>
    <dgm:cxn modelId="{DE7BCE0E-A92B-4C5A-8DA4-55F4F505F67E}" type="presParOf" srcId="{92F806B5-6304-4D14-83B1-FF91385373FA}" destId="{55CA2B43-7EFD-4883-8548-81937AF839EE}" srcOrd="5" destOrd="0" presId="urn:microsoft.com/office/officeart/2005/8/layout/hierarchy1"/>
    <dgm:cxn modelId="{64F0F604-8ECF-4ED4-BE10-D8604C909C8C}" type="presParOf" srcId="{55CA2B43-7EFD-4883-8548-81937AF839EE}" destId="{E910A814-0196-4B46-B588-0D8A1ADE4CFE}" srcOrd="0" destOrd="0" presId="urn:microsoft.com/office/officeart/2005/8/layout/hierarchy1"/>
    <dgm:cxn modelId="{2727A5EB-568E-4E6A-84E6-16BBB40AA2AA}" type="presParOf" srcId="{E910A814-0196-4B46-B588-0D8A1ADE4CFE}" destId="{64F1BC0D-B414-4361-8E6B-9CED34126F94}" srcOrd="0" destOrd="0" presId="urn:microsoft.com/office/officeart/2005/8/layout/hierarchy1"/>
    <dgm:cxn modelId="{8FCF90CC-0B10-4E2D-A54E-6E55A91E8C89}" type="presParOf" srcId="{E910A814-0196-4B46-B588-0D8A1ADE4CFE}" destId="{9760E5D2-D372-444E-B41D-C2FF5B836F37}" srcOrd="1" destOrd="0" presId="urn:microsoft.com/office/officeart/2005/8/layout/hierarchy1"/>
    <dgm:cxn modelId="{8A9D4DB0-7580-49D6-86C1-887155CA6432}" type="presParOf" srcId="{55CA2B43-7EFD-4883-8548-81937AF839EE}" destId="{47510844-62F0-4A72-B558-5E382F878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2DEAA-CCBA-47BC-BFA2-B4C125F3EE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BEF990F-E753-450D-AC6C-78A8CEE5CD3F}">
      <dgm:prSet phldrT="[Tekst]"/>
      <dgm:spPr/>
      <dgm:t>
        <a:bodyPr/>
        <a:lstStyle/>
        <a:p>
          <a:r>
            <a:rPr lang="nl-BE" dirty="0" smtClean="0"/>
            <a:t>Totaal:</a:t>
          </a:r>
        </a:p>
        <a:p>
          <a:r>
            <a:rPr lang="nl-BE" dirty="0" smtClean="0"/>
            <a:t>830</a:t>
          </a:r>
          <a:endParaRPr lang="nl-BE" dirty="0"/>
        </a:p>
      </dgm:t>
    </dgm:pt>
    <dgm:pt modelId="{BA3C3827-589B-4471-A5D8-C682F1CF4D5B}" type="parTrans" cxnId="{3A431DDF-7DE6-4329-9125-777DA9065974}">
      <dgm:prSet/>
      <dgm:spPr/>
      <dgm:t>
        <a:bodyPr/>
        <a:lstStyle/>
        <a:p>
          <a:endParaRPr lang="nl-BE"/>
        </a:p>
      </dgm:t>
    </dgm:pt>
    <dgm:pt modelId="{B780C9B2-B0BE-4678-9116-95C7EB68681E}" type="sibTrans" cxnId="{3A431DDF-7DE6-4329-9125-777DA9065974}">
      <dgm:prSet/>
      <dgm:spPr/>
      <dgm:t>
        <a:bodyPr/>
        <a:lstStyle/>
        <a:p>
          <a:endParaRPr lang="nl-BE"/>
        </a:p>
      </dgm:t>
    </dgm:pt>
    <dgm:pt modelId="{4C8A25BE-AA88-476B-BA5B-C7A7763588A3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Bij HA:</a:t>
          </a:r>
        </a:p>
        <a:p>
          <a:r>
            <a:rPr lang="nl-BE" dirty="0" smtClean="0"/>
            <a:t>463</a:t>
          </a:r>
          <a:endParaRPr lang="nl-BE" dirty="0"/>
        </a:p>
      </dgm:t>
    </dgm:pt>
    <dgm:pt modelId="{2B7964F1-E47B-4A37-A6AF-4EED5B27A2EB}" type="parTrans" cxnId="{593C8A95-0858-4BF1-9C7E-1D5FB10778B5}">
      <dgm:prSet/>
      <dgm:spPr/>
      <dgm:t>
        <a:bodyPr/>
        <a:lstStyle/>
        <a:p>
          <a:endParaRPr lang="nl-BE"/>
        </a:p>
      </dgm:t>
    </dgm:pt>
    <dgm:pt modelId="{BDB745EF-80DE-493D-B256-1DA39874C7CE}" type="sibTrans" cxnId="{593C8A95-0858-4BF1-9C7E-1D5FB10778B5}">
      <dgm:prSet/>
      <dgm:spPr/>
      <dgm:t>
        <a:bodyPr/>
        <a:lstStyle/>
        <a:p>
          <a:endParaRPr lang="nl-BE"/>
        </a:p>
      </dgm:t>
    </dgm:pt>
    <dgm:pt modelId="{961DB07C-140A-4399-998F-B0EE86F355CF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Juist: </a:t>
          </a:r>
        </a:p>
        <a:p>
          <a:r>
            <a:rPr lang="nl-BE" dirty="0" smtClean="0"/>
            <a:t>348 (75%)</a:t>
          </a:r>
        </a:p>
      </dgm:t>
    </dgm:pt>
    <dgm:pt modelId="{5366640F-F37B-4381-A599-AF9FC82EB361}" type="parTrans" cxnId="{A5FE8138-603F-445A-8ACD-AF8E12ECEF4D}">
      <dgm:prSet/>
      <dgm:spPr/>
      <dgm:t>
        <a:bodyPr/>
        <a:lstStyle/>
        <a:p>
          <a:endParaRPr lang="nl-BE"/>
        </a:p>
      </dgm:t>
    </dgm:pt>
    <dgm:pt modelId="{BDB15E4F-7BDA-486B-AEA7-586560E7A1C5}" type="sibTrans" cxnId="{A5FE8138-603F-445A-8ACD-AF8E12ECEF4D}">
      <dgm:prSet/>
      <dgm:spPr/>
      <dgm:t>
        <a:bodyPr/>
        <a:lstStyle/>
        <a:p>
          <a:endParaRPr lang="nl-BE"/>
        </a:p>
      </dgm:t>
    </dgm:pt>
    <dgm:pt modelId="{1679B5C0-C63D-46D4-801F-AF8AAEFB9F58}">
      <dgm:prSet phldrT="[Tekst]"/>
      <dgm:spPr>
        <a:ln>
          <a:solidFill>
            <a:schemeClr val="accent2"/>
          </a:solidFill>
        </a:ln>
      </dgm:spPr>
      <dgm:t>
        <a:bodyPr/>
        <a:lstStyle/>
        <a:p>
          <a:r>
            <a:rPr lang="nl-BE" dirty="0" smtClean="0"/>
            <a:t>Hoort op spoed:</a:t>
          </a:r>
        </a:p>
        <a:p>
          <a:r>
            <a:rPr lang="nl-BE" dirty="0" smtClean="0"/>
            <a:t>48 (10,3%)</a:t>
          </a:r>
        </a:p>
      </dgm:t>
    </dgm:pt>
    <dgm:pt modelId="{2195BEDA-A4E5-42AB-A94D-FB1B7650AB6D}" type="parTrans" cxnId="{E4B042DA-F172-4AA8-880B-2242A7CFC80B}">
      <dgm:prSet/>
      <dgm:spPr/>
      <dgm:t>
        <a:bodyPr/>
        <a:lstStyle/>
        <a:p>
          <a:endParaRPr lang="nl-BE"/>
        </a:p>
      </dgm:t>
    </dgm:pt>
    <dgm:pt modelId="{7DA59CD4-5A7E-43B0-BA38-CB0FD0551265}" type="sibTrans" cxnId="{E4B042DA-F172-4AA8-880B-2242A7CFC80B}">
      <dgm:prSet/>
      <dgm:spPr/>
      <dgm:t>
        <a:bodyPr/>
        <a:lstStyle/>
        <a:p>
          <a:endParaRPr lang="nl-BE"/>
        </a:p>
      </dgm:t>
    </dgm:pt>
    <dgm:pt modelId="{39D94295-3812-421A-B1FA-2D6AF5F11D2D}">
      <dgm:prSet phldrT="[Teks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l-BE" dirty="0" smtClean="0"/>
            <a:t>Op spoeddienst:</a:t>
          </a:r>
        </a:p>
        <a:p>
          <a:r>
            <a:rPr lang="nl-BE" dirty="0" smtClean="0"/>
            <a:t>367</a:t>
          </a:r>
          <a:endParaRPr lang="nl-BE" dirty="0"/>
        </a:p>
      </dgm:t>
    </dgm:pt>
    <dgm:pt modelId="{D79BE9BD-1349-41A1-A3E8-8C3AE54DD5E5}" type="parTrans" cxnId="{9332AE53-20C6-409C-AD41-C4BDEC2A2469}">
      <dgm:prSet/>
      <dgm:spPr/>
      <dgm:t>
        <a:bodyPr/>
        <a:lstStyle/>
        <a:p>
          <a:endParaRPr lang="nl-BE"/>
        </a:p>
      </dgm:t>
    </dgm:pt>
    <dgm:pt modelId="{2CE13018-8088-4F40-83C7-F26A9C1D86EC}" type="sibTrans" cxnId="{9332AE53-20C6-409C-AD41-C4BDEC2A2469}">
      <dgm:prSet/>
      <dgm:spPr/>
      <dgm:t>
        <a:bodyPr/>
        <a:lstStyle/>
        <a:p>
          <a:endParaRPr lang="nl-BE"/>
        </a:p>
      </dgm:t>
    </dgm:pt>
    <dgm:pt modelId="{776DD9B4-BFD1-4E1F-896E-190089807907}">
      <dgm:prSet phldrT="[Tekst]"/>
      <dgm:spPr>
        <a:ln>
          <a:solidFill>
            <a:schemeClr val="accent2"/>
          </a:solidFill>
        </a:ln>
      </dgm:spPr>
      <dgm:t>
        <a:bodyPr/>
        <a:lstStyle/>
        <a:p>
          <a:r>
            <a:rPr lang="nl-BE" dirty="0" smtClean="0"/>
            <a:t>Juist: </a:t>
          </a:r>
        </a:p>
        <a:p>
          <a:r>
            <a:rPr lang="nl-BE" dirty="0" smtClean="0"/>
            <a:t>138 (37,6%)</a:t>
          </a:r>
        </a:p>
      </dgm:t>
    </dgm:pt>
    <dgm:pt modelId="{E9F6465F-8B8F-46C6-AD9D-10EEBA6110D3}" type="parTrans" cxnId="{4AC11738-287A-4336-B2C7-C45CD11B93C9}">
      <dgm:prSet/>
      <dgm:spPr/>
      <dgm:t>
        <a:bodyPr/>
        <a:lstStyle/>
        <a:p>
          <a:endParaRPr lang="nl-BE"/>
        </a:p>
      </dgm:t>
    </dgm:pt>
    <dgm:pt modelId="{39C27919-32B4-47C9-9D43-43B4EA3DCE46}" type="sibTrans" cxnId="{4AC11738-287A-4336-B2C7-C45CD11B93C9}">
      <dgm:prSet/>
      <dgm:spPr/>
      <dgm:t>
        <a:bodyPr/>
        <a:lstStyle/>
        <a:p>
          <a:endParaRPr lang="nl-BE"/>
        </a:p>
      </dgm:t>
    </dgm:pt>
    <dgm:pt modelId="{D4BE0E3B-284E-4563-974B-102099F92A87}">
      <dgm:prSet phldrT="[Tekst]"/>
      <dgm:spPr/>
      <dgm:t>
        <a:bodyPr/>
        <a:lstStyle/>
        <a:p>
          <a:r>
            <a:rPr lang="nl-BE" dirty="0" smtClean="0"/>
            <a:t>Uitstel van zorg:</a:t>
          </a:r>
        </a:p>
        <a:p>
          <a:r>
            <a:rPr lang="nl-BE" dirty="0" smtClean="0"/>
            <a:t>67 (14,4%)</a:t>
          </a:r>
        </a:p>
      </dgm:t>
    </dgm:pt>
    <dgm:pt modelId="{811B14D8-AA15-4DC4-96C5-2259BC8EB3D0}" type="parTrans" cxnId="{F86C38AA-44CC-457D-B59B-2560C940D57D}">
      <dgm:prSet/>
      <dgm:spPr/>
      <dgm:t>
        <a:bodyPr/>
        <a:lstStyle/>
        <a:p>
          <a:endParaRPr lang="nl-BE"/>
        </a:p>
      </dgm:t>
    </dgm:pt>
    <dgm:pt modelId="{F256425D-3F1A-4A98-A5D3-0EEF1B33CEA7}" type="sibTrans" cxnId="{F86C38AA-44CC-457D-B59B-2560C940D57D}">
      <dgm:prSet/>
      <dgm:spPr/>
      <dgm:t>
        <a:bodyPr/>
        <a:lstStyle/>
        <a:p>
          <a:endParaRPr lang="nl-BE"/>
        </a:p>
      </dgm:t>
    </dgm:pt>
    <dgm:pt modelId="{CBF0C6AE-1A3F-4079-865B-34827D3AFEA1}">
      <dgm:prSet phldrT="[Tekst]"/>
      <dgm:spPr>
        <a:ln>
          <a:solidFill>
            <a:srgbClr val="FFC000"/>
          </a:solidFill>
        </a:ln>
      </dgm:spPr>
      <dgm:t>
        <a:bodyPr/>
        <a:lstStyle/>
        <a:p>
          <a:r>
            <a:rPr lang="nl-BE" dirty="0" smtClean="0"/>
            <a:t>Hoort bij HA:</a:t>
          </a:r>
        </a:p>
        <a:p>
          <a:r>
            <a:rPr lang="nl-BE" dirty="0" smtClean="0"/>
            <a:t>207 (56,4%)</a:t>
          </a:r>
        </a:p>
      </dgm:t>
    </dgm:pt>
    <dgm:pt modelId="{970F97FA-57BC-42AF-8081-356501148B47}" type="parTrans" cxnId="{F59BEB07-BDBF-4525-9934-1854FE1257D5}">
      <dgm:prSet/>
      <dgm:spPr/>
      <dgm:t>
        <a:bodyPr/>
        <a:lstStyle/>
        <a:p>
          <a:endParaRPr lang="nl-BE"/>
        </a:p>
      </dgm:t>
    </dgm:pt>
    <dgm:pt modelId="{7AAA2A6B-0174-469F-9C5D-763811DB4BA9}" type="sibTrans" cxnId="{F59BEB07-BDBF-4525-9934-1854FE1257D5}">
      <dgm:prSet/>
      <dgm:spPr/>
      <dgm:t>
        <a:bodyPr/>
        <a:lstStyle/>
        <a:p>
          <a:endParaRPr lang="nl-BE"/>
        </a:p>
      </dgm:t>
    </dgm:pt>
    <dgm:pt modelId="{8D9482F6-5DC6-4C77-B3E1-CA33017A450F}">
      <dgm:prSet phldrT="[Tekst]"/>
      <dgm:spPr/>
      <dgm:t>
        <a:bodyPr/>
        <a:lstStyle/>
        <a:p>
          <a:r>
            <a:rPr lang="nl-BE" dirty="0" smtClean="0"/>
            <a:t>Uitstel van zorg:</a:t>
          </a:r>
        </a:p>
        <a:p>
          <a:r>
            <a:rPr lang="nl-BE" dirty="0" smtClean="0"/>
            <a:t>22 (6,0%)</a:t>
          </a:r>
        </a:p>
        <a:p>
          <a:endParaRPr lang="nl-BE" dirty="0"/>
        </a:p>
      </dgm:t>
    </dgm:pt>
    <dgm:pt modelId="{E12A3B53-9423-4DD5-8B25-C8BB3F000367}" type="parTrans" cxnId="{2AC7DABF-74BE-4D11-9B8E-32B69C2F5503}">
      <dgm:prSet/>
      <dgm:spPr/>
      <dgm:t>
        <a:bodyPr/>
        <a:lstStyle/>
        <a:p>
          <a:endParaRPr lang="nl-BE"/>
        </a:p>
      </dgm:t>
    </dgm:pt>
    <dgm:pt modelId="{2ABCA9C5-8838-4069-885C-0B0D64BB0E95}" type="sibTrans" cxnId="{2AC7DABF-74BE-4D11-9B8E-32B69C2F5503}">
      <dgm:prSet/>
      <dgm:spPr/>
      <dgm:t>
        <a:bodyPr/>
        <a:lstStyle/>
        <a:p>
          <a:endParaRPr lang="nl-BE"/>
        </a:p>
      </dgm:t>
    </dgm:pt>
    <dgm:pt modelId="{A071C77E-C816-4A74-8F0D-5C3D784EA4DC}" type="pres">
      <dgm:prSet presAssocID="{79A2DEAA-CCBA-47BC-BFA2-B4C125F3EE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90435DE9-441A-461B-9BFC-96DF0E33D2EF}" type="pres">
      <dgm:prSet presAssocID="{0BEF990F-E753-450D-AC6C-78A8CEE5CD3F}" presName="hierRoot1" presStyleCnt="0"/>
      <dgm:spPr/>
    </dgm:pt>
    <dgm:pt modelId="{5790EADA-EE49-4FFC-BD97-DAFB26E4F653}" type="pres">
      <dgm:prSet presAssocID="{0BEF990F-E753-450D-AC6C-78A8CEE5CD3F}" presName="composite" presStyleCnt="0"/>
      <dgm:spPr/>
    </dgm:pt>
    <dgm:pt modelId="{1391CB4A-3F54-4A00-8BD2-9D6A4B910803}" type="pres">
      <dgm:prSet presAssocID="{0BEF990F-E753-450D-AC6C-78A8CEE5CD3F}" presName="background" presStyleLbl="node0" presStyleIdx="0" presStyleCnt="1"/>
      <dgm:spPr/>
    </dgm:pt>
    <dgm:pt modelId="{D97EBDF1-94E3-47A1-87AF-E078124B3DC3}" type="pres">
      <dgm:prSet presAssocID="{0BEF990F-E753-450D-AC6C-78A8CEE5CD3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5841D11-7478-4E03-B955-F0AE99F952AF}" type="pres">
      <dgm:prSet presAssocID="{0BEF990F-E753-450D-AC6C-78A8CEE5CD3F}" presName="hierChild2" presStyleCnt="0"/>
      <dgm:spPr/>
    </dgm:pt>
    <dgm:pt modelId="{74F22721-F721-449B-B56A-653650D1D8CC}" type="pres">
      <dgm:prSet presAssocID="{2B7964F1-E47B-4A37-A6AF-4EED5B27A2EB}" presName="Name10" presStyleLbl="parChTrans1D2" presStyleIdx="0" presStyleCnt="2"/>
      <dgm:spPr/>
      <dgm:t>
        <a:bodyPr/>
        <a:lstStyle/>
        <a:p>
          <a:endParaRPr lang="nl-NL"/>
        </a:p>
      </dgm:t>
    </dgm:pt>
    <dgm:pt modelId="{82368CBB-3536-4A26-9930-648481754C35}" type="pres">
      <dgm:prSet presAssocID="{4C8A25BE-AA88-476B-BA5B-C7A7763588A3}" presName="hierRoot2" presStyleCnt="0"/>
      <dgm:spPr/>
    </dgm:pt>
    <dgm:pt modelId="{130FB71E-A02B-4757-9584-10D64AACF151}" type="pres">
      <dgm:prSet presAssocID="{4C8A25BE-AA88-476B-BA5B-C7A7763588A3}" presName="composite2" presStyleCnt="0"/>
      <dgm:spPr/>
    </dgm:pt>
    <dgm:pt modelId="{C7781E12-BA6F-4E6F-9C9C-993B392201F8}" type="pres">
      <dgm:prSet presAssocID="{4C8A25BE-AA88-476B-BA5B-C7A7763588A3}" presName="background2" presStyleLbl="node2" presStyleIdx="0" presStyleCnt="2"/>
      <dgm:spPr>
        <a:solidFill>
          <a:srgbClr val="FFC000"/>
        </a:solidFill>
      </dgm:spPr>
    </dgm:pt>
    <dgm:pt modelId="{D18C2325-BC05-44DB-BCC7-620F0FB5A59A}" type="pres">
      <dgm:prSet presAssocID="{4C8A25BE-AA88-476B-BA5B-C7A7763588A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C28813A-837A-44BE-9E07-85897DA65B21}" type="pres">
      <dgm:prSet presAssocID="{4C8A25BE-AA88-476B-BA5B-C7A7763588A3}" presName="hierChild3" presStyleCnt="0"/>
      <dgm:spPr/>
    </dgm:pt>
    <dgm:pt modelId="{9CF61BAE-B05F-498E-89DA-3B9E997A7D5F}" type="pres">
      <dgm:prSet presAssocID="{5366640F-F37B-4381-A599-AF9FC82EB361}" presName="Name17" presStyleLbl="parChTrans1D3" presStyleIdx="0" presStyleCnt="6"/>
      <dgm:spPr/>
      <dgm:t>
        <a:bodyPr/>
        <a:lstStyle/>
        <a:p>
          <a:endParaRPr lang="nl-NL"/>
        </a:p>
      </dgm:t>
    </dgm:pt>
    <dgm:pt modelId="{FE7BA71A-0AEB-4160-ADCC-78B8BD25DC7C}" type="pres">
      <dgm:prSet presAssocID="{961DB07C-140A-4399-998F-B0EE86F355CF}" presName="hierRoot3" presStyleCnt="0"/>
      <dgm:spPr/>
    </dgm:pt>
    <dgm:pt modelId="{38CAE5C3-501A-4866-936F-DB1105265135}" type="pres">
      <dgm:prSet presAssocID="{961DB07C-140A-4399-998F-B0EE86F355CF}" presName="composite3" presStyleCnt="0"/>
      <dgm:spPr/>
    </dgm:pt>
    <dgm:pt modelId="{4111B2FC-ADD5-4D95-9F39-424AA361DD9E}" type="pres">
      <dgm:prSet presAssocID="{961DB07C-140A-4399-998F-B0EE86F355CF}" presName="background3" presStyleLbl="node3" presStyleIdx="0" presStyleCnt="6"/>
      <dgm:spPr>
        <a:solidFill>
          <a:srgbClr val="FFC000"/>
        </a:solidFill>
      </dgm:spPr>
    </dgm:pt>
    <dgm:pt modelId="{CACA512A-4676-449A-85C6-6B6B75131DD1}" type="pres">
      <dgm:prSet presAssocID="{961DB07C-140A-4399-998F-B0EE86F355C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329688A-1B26-4AEC-B0A9-10638B8AAE97}" type="pres">
      <dgm:prSet presAssocID="{961DB07C-140A-4399-998F-B0EE86F355CF}" presName="hierChild4" presStyleCnt="0"/>
      <dgm:spPr/>
    </dgm:pt>
    <dgm:pt modelId="{B23AE926-CD38-43ED-A862-1564DF7EE954}" type="pres">
      <dgm:prSet presAssocID="{2195BEDA-A4E5-42AB-A94D-FB1B7650AB6D}" presName="Name17" presStyleLbl="parChTrans1D3" presStyleIdx="1" presStyleCnt="6"/>
      <dgm:spPr/>
      <dgm:t>
        <a:bodyPr/>
        <a:lstStyle/>
        <a:p>
          <a:endParaRPr lang="nl-NL"/>
        </a:p>
      </dgm:t>
    </dgm:pt>
    <dgm:pt modelId="{42DBC625-5382-4EEF-9F21-8452EC35B524}" type="pres">
      <dgm:prSet presAssocID="{1679B5C0-C63D-46D4-801F-AF8AAEFB9F58}" presName="hierRoot3" presStyleCnt="0"/>
      <dgm:spPr/>
    </dgm:pt>
    <dgm:pt modelId="{CC427A9E-168C-4F53-8BA7-D3B3D75050C3}" type="pres">
      <dgm:prSet presAssocID="{1679B5C0-C63D-46D4-801F-AF8AAEFB9F58}" presName="composite3" presStyleCnt="0"/>
      <dgm:spPr/>
    </dgm:pt>
    <dgm:pt modelId="{1272A693-1AB8-413D-97E2-1570D66D63D6}" type="pres">
      <dgm:prSet presAssocID="{1679B5C0-C63D-46D4-801F-AF8AAEFB9F58}" presName="background3" presStyleLbl="node3" presStyleIdx="1" presStyleCnt="6"/>
      <dgm:spPr>
        <a:solidFill>
          <a:schemeClr val="accent2"/>
        </a:solidFill>
      </dgm:spPr>
    </dgm:pt>
    <dgm:pt modelId="{CBCCF85E-6968-4776-BEA4-F8A88BD139A1}" type="pres">
      <dgm:prSet presAssocID="{1679B5C0-C63D-46D4-801F-AF8AAEFB9F58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836AAB1-EA08-4C37-836C-DC378DB50F58}" type="pres">
      <dgm:prSet presAssocID="{1679B5C0-C63D-46D4-801F-AF8AAEFB9F58}" presName="hierChild4" presStyleCnt="0"/>
      <dgm:spPr/>
    </dgm:pt>
    <dgm:pt modelId="{974A1873-C731-4D6D-AEC3-E052953272A6}" type="pres">
      <dgm:prSet presAssocID="{811B14D8-AA15-4DC4-96C5-2259BC8EB3D0}" presName="Name17" presStyleLbl="parChTrans1D3" presStyleIdx="2" presStyleCnt="6"/>
      <dgm:spPr/>
      <dgm:t>
        <a:bodyPr/>
        <a:lstStyle/>
        <a:p>
          <a:endParaRPr lang="nl-NL"/>
        </a:p>
      </dgm:t>
    </dgm:pt>
    <dgm:pt modelId="{A0F5FF2B-2BEC-4064-8476-5C8867F6765D}" type="pres">
      <dgm:prSet presAssocID="{D4BE0E3B-284E-4563-974B-102099F92A87}" presName="hierRoot3" presStyleCnt="0"/>
      <dgm:spPr/>
    </dgm:pt>
    <dgm:pt modelId="{72F668FE-91A3-4B21-ADE0-EF3A3A4C37E4}" type="pres">
      <dgm:prSet presAssocID="{D4BE0E3B-284E-4563-974B-102099F92A87}" presName="composite3" presStyleCnt="0"/>
      <dgm:spPr/>
    </dgm:pt>
    <dgm:pt modelId="{934BCCA0-186E-4586-99F5-E81F68DB47C0}" type="pres">
      <dgm:prSet presAssocID="{D4BE0E3B-284E-4563-974B-102099F92A87}" presName="background3" presStyleLbl="node3" presStyleIdx="2" presStyleCnt="6"/>
      <dgm:spPr/>
    </dgm:pt>
    <dgm:pt modelId="{CD0E0E68-1203-4B33-93E4-2BC06F105926}" type="pres">
      <dgm:prSet presAssocID="{D4BE0E3B-284E-4563-974B-102099F92A87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F876C56-89C0-4954-A672-6C6DD381C1CE}" type="pres">
      <dgm:prSet presAssocID="{D4BE0E3B-284E-4563-974B-102099F92A87}" presName="hierChild4" presStyleCnt="0"/>
      <dgm:spPr/>
    </dgm:pt>
    <dgm:pt modelId="{7AA5AAEB-24DE-4CDC-8774-70915D0714DA}" type="pres">
      <dgm:prSet presAssocID="{D79BE9BD-1349-41A1-A3E8-8C3AE54DD5E5}" presName="Name10" presStyleLbl="parChTrans1D2" presStyleIdx="1" presStyleCnt="2"/>
      <dgm:spPr/>
      <dgm:t>
        <a:bodyPr/>
        <a:lstStyle/>
        <a:p>
          <a:endParaRPr lang="nl-NL"/>
        </a:p>
      </dgm:t>
    </dgm:pt>
    <dgm:pt modelId="{BC50AF33-E671-4D53-9B06-2034F688604C}" type="pres">
      <dgm:prSet presAssocID="{39D94295-3812-421A-B1FA-2D6AF5F11D2D}" presName="hierRoot2" presStyleCnt="0"/>
      <dgm:spPr/>
    </dgm:pt>
    <dgm:pt modelId="{C29252B1-6D97-4B32-A4CC-5CFE51F339DD}" type="pres">
      <dgm:prSet presAssocID="{39D94295-3812-421A-B1FA-2D6AF5F11D2D}" presName="composite2" presStyleCnt="0"/>
      <dgm:spPr/>
    </dgm:pt>
    <dgm:pt modelId="{EEC222D5-83BC-4DB6-9163-268DD406573B}" type="pres">
      <dgm:prSet presAssocID="{39D94295-3812-421A-B1FA-2D6AF5F11D2D}" presName="background2" presStyleLbl="node2" presStyleIdx="1" presStyleCnt="2"/>
      <dgm:spPr>
        <a:solidFill>
          <a:schemeClr val="accent2">
            <a:lumMod val="75000"/>
          </a:schemeClr>
        </a:solidFill>
      </dgm:spPr>
    </dgm:pt>
    <dgm:pt modelId="{33A7E27A-D19A-43AD-9F1B-72954195099F}" type="pres">
      <dgm:prSet presAssocID="{39D94295-3812-421A-B1FA-2D6AF5F11D2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2F806B5-6304-4D14-83B1-FF91385373FA}" type="pres">
      <dgm:prSet presAssocID="{39D94295-3812-421A-B1FA-2D6AF5F11D2D}" presName="hierChild3" presStyleCnt="0"/>
      <dgm:spPr/>
    </dgm:pt>
    <dgm:pt modelId="{A745BDA7-8AF7-413E-952E-1B67C2F2AB8D}" type="pres">
      <dgm:prSet presAssocID="{E9F6465F-8B8F-46C6-AD9D-10EEBA6110D3}" presName="Name17" presStyleLbl="parChTrans1D3" presStyleIdx="3" presStyleCnt="6"/>
      <dgm:spPr/>
      <dgm:t>
        <a:bodyPr/>
        <a:lstStyle/>
        <a:p>
          <a:endParaRPr lang="nl-NL"/>
        </a:p>
      </dgm:t>
    </dgm:pt>
    <dgm:pt modelId="{C4341A61-E8BE-4A46-BD18-56566D9C1E74}" type="pres">
      <dgm:prSet presAssocID="{776DD9B4-BFD1-4E1F-896E-190089807907}" presName="hierRoot3" presStyleCnt="0"/>
      <dgm:spPr/>
    </dgm:pt>
    <dgm:pt modelId="{96BA8D39-B024-467A-991A-ED1FE1FA85A1}" type="pres">
      <dgm:prSet presAssocID="{776DD9B4-BFD1-4E1F-896E-190089807907}" presName="composite3" presStyleCnt="0"/>
      <dgm:spPr/>
    </dgm:pt>
    <dgm:pt modelId="{5612F263-E384-4B5F-A650-EF3BBB27AFA3}" type="pres">
      <dgm:prSet presAssocID="{776DD9B4-BFD1-4E1F-896E-190089807907}" presName="background3" presStyleLbl="node3" presStyleIdx="3" presStyleCnt="6"/>
      <dgm:spPr>
        <a:solidFill>
          <a:schemeClr val="accent2"/>
        </a:solidFill>
      </dgm:spPr>
    </dgm:pt>
    <dgm:pt modelId="{D253DE18-5DBF-4D07-9D7A-C575954ABE47}" type="pres">
      <dgm:prSet presAssocID="{776DD9B4-BFD1-4E1F-896E-19008980790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E2F29B6-8905-473D-A7FD-6B5E754D5177}" type="pres">
      <dgm:prSet presAssocID="{776DD9B4-BFD1-4E1F-896E-190089807907}" presName="hierChild4" presStyleCnt="0"/>
      <dgm:spPr/>
    </dgm:pt>
    <dgm:pt modelId="{1C4A19E2-EC8D-4CA4-943E-F0464EC31A7D}" type="pres">
      <dgm:prSet presAssocID="{970F97FA-57BC-42AF-8081-356501148B47}" presName="Name17" presStyleLbl="parChTrans1D3" presStyleIdx="4" presStyleCnt="6"/>
      <dgm:spPr/>
      <dgm:t>
        <a:bodyPr/>
        <a:lstStyle/>
        <a:p>
          <a:endParaRPr lang="nl-NL"/>
        </a:p>
      </dgm:t>
    </dgm:pt>
    <dgm:pt modelId="{0A734964-807D-4AE9-9200-C0E6A043BED9}" type="pres">
      <dgm:prSet presAssocID="{CBF0C6AE-1A3F-4079-865B-34827D3AFEA1}" presName="hierRoot3" presStyleCnt="0"/>
      <dgm:spPr/>
    </dgm:pt>
    <dgm:pt modelId="{5D8B1528-E5CB-4C7B-AB1F-0F7ECF62308B}" type="pres">
      <dgm:prSet presAssocID="{CBF0C6AE-1A3F-4079-865B-34827D3AFEA1}" presName="composite3" presStyleCnt="0"/>
      <dgm:spPr/>
    </dgm:pt>
    <dgm:pt modelId="{4D8B1FF7-71CC-4662-801D-90FB3A3E0A7B}" type="pres">
      <dgm:prSet presAssocID="{CBF0C6AE-1A3F-4079-865B-34827D3AFEA1}" presName="background3" presStyleLbl="node3" presStyleIdx="4" presStyleCnt="6"/>
      <dgm:spPr>
        <a:solidFill>
          <a:srgbClr val="FFC000"/>
        </a:solidFill>
      </dgm:spPr>
    </dgm:pt>
    <dgm:pt modelId="{BC7AD44C-61E2-4991-9AFD-D7DCAE912539}" type="pres">
      <dgm:prSet presAssocID="{CBF0C6AE-1A3F-4079-865B-34827D3AFEA1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B93A906-92F2-4AFF-90A5-34378F71F954}" type="pres">
      <dgm:prSet presAssocID="{CBF0C6AE-1A3F-4079-865B-34827D3AFEA1}" presName="hierChild4" presStyleCnt="0"/>
      <dgm:spPr/>
    </dgm:pt>
    <dgm:pt modelId="{33A148F6-3841-4A06-BB63-9AB06448D716}" type="pres">
      <dgm:prSet presAssocID="{E12A3B53-9423-4DD5-8B25-C8BB3F000367}" presName="Name17" presStyleLbl="parChTrans1D3" presStyleIdx="5" presStyleCnt="6"/>
      <dgm:spPr/>
      <dgm:t>
        <a:bodyPr/>
        <a:lstStyle/>
        <a:p>
          <a:endParaRPr lang="nl-NL"/>
        </a:p>
      </dgm:t>
    </dgm:pt>
    <dgm:pt modelId="{55CA2B43-7EFD-4883-8548-81937AF839EE}" type="pres">
      <dgm:prSet presAssocID="{8D9482F6-5DC6-4C77-B3E1-CA33017A450F}" presName="hierRoot3" presStyleCnt="0"/>
      <dgm:spPr/>
    </dgm:pt>
    <dgm:pt modelId="{E910A814-0196-4B46-B588-0D8A1ADE4CFE}" type="pres">
      <dgm:prSet presAssocID="{8D9482F6-5DC6-4C77-B3E1-CA33017A450F}" presName="composite3" presStyleCnt="0"/>
      <dgm:spPr/>
    </dgm:pt>
    <dgm:pt modelId="{64F1BC0D-B414-4361-8E6B-9CED34126F94}" type="pres">
      <dgm:prSet presAssocID="{8D9482F6-5DC6-4C77-B3E1-CA33017A450F}" presName="background3" presStyleLbl="node3" presStyleIdx="5" presStyleCnt="6"/>
      <dgm:spPr/>
    </dgm:pt>
    <dgm:pt modelId="{9760E5D2-D372-444E-B41D-C2FF5B836F37}" type="pres">
      <dgm:prSet presAssocID="{8D9482F6-5DC6-4C77-B3E1-CA33017A450F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7510844-62F0-4A72-B558-5E382F87848A}" type="pres">
      <dgm:prSet presAssocID="{8D9482F6-5DC6-4C77-B3E1-CA33017A450F}" presName="hierChild4" presStyleCnt="0"/>
      <dgm:spPr/>
    </dgm:pt>
  </dgm:ptLst>
  <dgm:cxnLst>
    <dgm:cxn modelId="{50221ED0-1829-4C81-8391-A8379EC5F830}" type="presOf" srcId="{8D9482F6-5DC6-4C77-B3E1-CA33017A450F}" destId="{9760E5D2-D372-444E-B41D-C2FF5B836F37}" srcOrd="0" destOrd="0" presId="urn:microsoft.com/office/officeart/2005/8/layout/hierarchy1"/>
    <dgm:cxn modelId="{4AC11738-287A-4336-B2C7-C45CD11B93C9}" srcId="{39D94295-3812-421A-B1FA-2D6AF5F11D2D}" destId="{776DD9B4-BFD1-4E1F-896E-190089807907}" srcOrd="0" destOrd="0" parTransId="{E9F6465F-8B8F-46C6-AD9D-10EEBA6110D3}" sibTransId="{39C27919-32B4-47C9-9D43-43B4EA3DCE46}"/>
    <dgm:cxn modelId="{E8A6A4FB-036C-42D2-9F9D-143B758D95E6}" type="presOf" srcId="{961DB07C-140A-4399-998F-B0EE86F355CF}" destId="{CACA512A-4676-449A-85C6-6B6B75131DD1}" srcOrd="0" destOrd="0" presId="urn:microsoft.com/office/officeart/2005/8/layout/hierarchy1"/>
    <dgm:cxn modelId="{CD1E86A5-E6B8-4C93-90AE-821E1A968111}" type="presOf" srcId="{2B7964F1-E47B-4A37-A6AF-4EED5B27A2EB}" destId="{74F22721-F721-449B-B56A-653650D1D8CC}" srcOrd="0" destOrd="0" presId="urn:microsoft.com/office/officeart/2005/8/layout/hierarchy1"/>
    <dgm:cxn modelId="{A5FE8138-603F-445A-8ACD-AF8E12ECEF4D}" srcId="{4C8A25BE-AA88-476B-BA5B-C7A7763588A3}" destId="{961DB07C-140A-4399-998F-B0EE86F355CF}" srcOrd="0" destOrd="0" parTransId="{5366640F-F37B-4381-A599-AF9FC82EB361}" sibTransId="{BDB15E4F-7BDA-486B-AEA7-586560E7A1C5}"/>
    <dgm:cxn modelId="{F86C38AA-44CC-457D-B59B-2560C940D57D}" srcId="{4C8A25BE-AA88-476B-BA5B-C7A7763588A3}" destId="{D4BE0E3B-284E-4563-974B-102099F92A87}" srcOrd="2" destOrd="0" parTransId="{811B14D8-AA15-4DC4-96C5-2259BC8EB3D0}" sibTransId="{F256425D-3F1A-4A98-A5D3-0EEF1B33CEA7}"/>
    <dgm:cxn modelId="{C7E6A053-427A-4CE9-A554-BCA0BE9D3E7C}" type="presOf" srcId="{79A2DEAA-CCBA-47BC-BFA2-B4C125F3EEBC}" destId="{A071C77E-C816-4A74-8F0D-5C3D784EA4DC}" srcOrd="0" destOrd="0" presId="urn:microsoft.com/office/officeart/2005/8/layout/hierarchy1"/>
    <dgm:cxn modelId="{497D286F-DC9C-4317-BD3C-93D10F940011}" type="presOf" srcId="{0BEF990F-E753-450D-AC6C-78A8CEE5CD3F}" destId="{D97EBDF1-94E3-47A1-87AF-E078124B3DC3}" srcOrd="0" destOrd="0" presId="urn:microsoft.com/office/officeart/2005/8/layout/hierarchy1"/>
    <dgm:cxn modelId="{9332AE53-20C6-409C-AD41-C4BDEC2A2469}" srcId="{0BEF990F-E753-450D-AC6C-78A8CEE5CD3F}" destId="{39D94295-3812-421A-B1FA-2D6AF5F11D2D}" srcOrd="1" destOrd="0" parTransId="{D79BE9BD-1349-41A1-A3E8-8C3AE54DD5E5}" sibTransId="{2CE13018-8088-4F40-83C7-F26A9C1D86EC}"/>
    <dgm:cxn modelId="{2DBD7351-2CF6-4F60-B6B4-AD8A0ABA3043}" type="presOf" srcId="{CBF0C6AE-1A3F-4079-865B-34827D3AFEA1}" destId="{BC7AD44C-61E2-4991-9AFD-D7DCAE912539}" srcOrd="0" destOrd="0" presId="urn:microsoft.com/office/officeart/2005/8/layout/hierarchy1"/>
    <dgm:cxn modelId="{6DC55B2E-8B34-4F08-9D78-8D21B475A000}" type="presOf" srcId="{811B14D8-AA15-4DC4-96C5-2259BC8EB3D0}" destId="{974A1873-C731-4D6D-AEC3-E052953272A6}" srcOrd="0" destOrd="0" presId="urn:microsoft.com/office/officeart/2005/8/layout/hierarchy1"/>
    <dgm:cxn modelId="{B87C93F2-EC14-4532-B639-862389CF0306}" type="presOf" srcId="{2195BEDA-A4E5-42AB-A94D-FB1B7650AB6D}" destId="{B23AE926-CD38-43ED-A862-1564DF7EE954}" srcOrd="0" destOrd="0" presId="urn:microsoft.com/office/officeart/2005/8/layout/hierarchy1"/>
    <dgm:cxn modelId="{F59BEB07-BDBF-4525-9934-1854FE1257D5}" srcId="{39D94295-3812-421A-B1FA-2D6AF5F11D2D}" destId="{CBF0C6AE-1A3F-4079-865B-34827D3AFEA1}" srcOrd="1" destOrd="0" parTransId="{970F97FA-57BC-42AF-8081-356501148B47}" sibTransId="{7AAA2A6B-0174-469F-9C5D-763811DB4BA9}"/>
    <dgm:cxn modelId="{593C8A95-0858-4BF1-9C7E-1D5FB10778B5}" srcId="{0BEF990F-E753-450D-AC6C-78A8CEE5CD3F}" destId="{4C8A25BE-AA88-476B-BA5B-C7A7763588A3}" srcOrd="0" destOrd="0" parTransId="{2B7964F1-E47B-4A37-A6AF-4EED5B27A2EB}" sibTransId="{BDB745EF-80DE-493D-B256-1DA39874C7CE}"/>
    <dgm:cxn modelId="{E4B042DA-F172-4AA8-880B-2242A7CFC80B}" srcId="{4C8A25BE-AA88-476B-BA5B-C7A7763588A3}" destId="{1679B5C0-C63D-46D4-801F-AF8AAEFB9F58}" srcOrd="1" destOrd="0" parTransId="{2195BEDA-A4E5-42AB-A94D-FB1B7650AB6D}" sibTransId="{7DA59CD4-5A7E-43B0-BA38-CB0FD0551265}"/>
    <dgm:cxn modelId="{2F3B0466-5296-4A4F-AC8C-A70065C7DAB0}" type="presOf" srcId="{39D94295-3812-421A-B1FA-2D6AF5F11D2D}" destId="{33A7E27A-D19A-43AD-9F1B-72954195099F}" srcOrd="0" destOrd="0" presId="urn:microsoft.com/office/officeart/2005/8/layout/hierarchy1"/>
    <dgm:cxn modelId="{F0FF5436-4366-4286-98C4-8874C5E3CB2E}" type="presOf" srcId="{E9F6465F-8B8F-46C6-AD9D-10EEBA6110D3}" destId="{A745BDA7-8AF7-413E-952E-1B67C2F2AB8D}" srcOrd="0" destOrd="0" presId="urn:microsoft.com/office/officeart/2005/8/layout/hierarchy1"/>
    <dgm:cxn modelId="{E2A50CE1-451A-4209-BFE7-52B60F1F1F9D}" type="presOf" srcId="{D79BE9BD-1349-41A1-A3E8-8C3AE54DD5E5}" destId="{7AA5AAEB-24DE-4CDC-8774-70915D0714DA}" srcOrd="0" destOrd="0" presId="urn:microsoft.com/office/officeart/2005/8/layout/hierarchy1"/>
    <dgm:cxn modelId="{3A431DDF-7DE6-4329-9125-777DA9065974}" srcId="{79A2DEAA-CCBA-47BC-BFA2-B4C125F3EEBC}" destId="{0BEF990F-E753-450D-AC6C-78A8CEE5CD3F}" srcOrd="0" destOrd="0" parTransId="{BA3C3827-589B-4471-A5D8-C682F1CF4D5B}" sibTransId="{B780C9B2-B0BE-4678-9116-95C7EB68681E}"/>
    <dgm:cxn modelId="{3175F3B8-CFFC-4CA3-ACC0-E5DF8BA35FF7}" type="presOf" srcId="{970F97FA-57BC-42AF-8081-356501148B47}" destId="{1C4A19E2-EC8D-4CA4-943E-F0464EC31A7D}" srcOrd="0" destOrd="0" presId="urn:microsoft.com/office/officeart/2005/8/layout/hierarchy1"/>
    <dgm:cxn modelId="{2AC7DABF-74BE-4D11-9B8E-32B69C2F5503}" srcId="{39D94295-3812-421A-B1FA-2D6AF5F11D2D}" destId="{8D9482F6-5DC6-4C77-B3E1-CA33017A450F}" srcOrd="2" destOrd="0" parTransId="{E12A3B53-9423-4DD5-8B25-C8BB3F000367}" sibTransId="{2ABCA9C5-8838-4069-885C-0B0D64BB0E95}"/>
    <dgm:cxn modelId="{53A3D797-53B4-46B1-955E-16EA564BF482}" type="presOf" srcId="{4C8A25BE-AA88-476B-BA5B-C7A7763588A3}" destId="{D18C2325-BC05-44DB-BCC7-620F0FB5A59A}" srcOrd="0" destOrd="0" presId="urn:microsoft.com/office/officeart/2005/8/layout/hierarchy1"/>
    <dgm:cxn modelId="{ACBB00DA-0D01-4B1E-B755-46838DD38B4E}" type="presOf" srcId="{5366640F-F37B-4381-A599-AF9FC82EB361}" destId="{9CF61BAE-B05F-498E-89DA-3B9E997A7D5F}" srcOrd="0" destOrd="0" presId="urn:microsoft.com/office/officeart/2005/8/layout/hierarchy1"/>
    <dgm:cxn modelId="{90CA9E66-9834-48D8-A4B8-1C7A18B529A9}" type="presOf" srcId="{D4BE0E3B-284E-4563-974B-102099F92A87}" destId="{CD0E0E68-1203-4B33-93E4-2BC06F105926}" srcOrd="0" destOrd="0" presId="urn:microsoft.com/office/officeart/2005/8/layout/hierarchy1"/>
    <dgm:cxn modelId="{7CBFA02D-C318-41C7-A801-29AAA763F3E4}" type="presOf" srcId="{E12A3B53-9423-4DD5-8B25-C8BB3F000367}" destId="{33A148F6-3841-4A06-BB63-9AB06448D716}" srcOrd="0" destOrd="0" presId="urn:microsoft.com/office/officeart/2005/8/layout/hierarchy1"/>
    <dgm:cxn modelId="{0004EBF6-A939-4ABF-BC8C-FF4B222E294B}" type="presOf" srcId="{1679B5C0-C63D-46D4-801F-AF8AAEFB9F58}" destId="{CBCCF85E-6968-4776-BEA4-F8A88BD139A1}" srcOrd="0" destOrd="0" presId="urn:microsoft.com/office/officeart/2005/8/layout/hierarchy1"/>
    <dgm:cxn modelId="{E3999914-BF22-4836-8EA7-82E716913F0E}" type="presOf" srcId="{776DD9B4-BFD1-4E1F-896E-190089807907}" destId="{D253DE18-5DBF-4D07-9D7A-C575954ABE47}" srcOrd="0" destOrd="0" presId="urn:microsoft.com/office/officeart/2005/8/layout/hierarchy1"/>
    <dgm:cxn modelId="{ABB8E0A4-80D6-4E33-B4DE-F0603EF0D099}" type="presParOf" srcId="{A071C77E-C816-4A74-8F0D-5C3D784EA4DC}" destId="{90435DE9-441A-461B-9BFC-96DF0E33D2EF}" srcOrd="0" destOrd="0" presId="urn:microsoft.com/office/officeart/2005/8/layout/hierarchy1"/>
    <dgm:cxn modelId="{4EBB2334-D341-494A-9674-15836D11D089}" type="presParOf" srcId="{90435DE9-441A-461B-9BFC-96DF0E33D2EF}" destId="{5790EADA-EE49-4FFC-BD97-DAFB26E4F653}" srcOrd="0" destOrd="0" presId="urn:microsoft.com/office/officeart/2005/8/layout/hierarchy1"/>
    <dgm:cxn modelId="{DBDF8E68-FEB0-4594-BB28-31FF839DC787}" type="presParOf" srcId="{5790EADA-EE49-4FFC-BD97-DAFB26E4F653}" destId="{1391CB4A-3F54-4A00-8BD2-9D6A4B910803}" srcOrd="0" destOrd="0" presId="urn:microsoft.com/office/officeart/2005/8/layout/hierarchy1"/>
    <dgm:cxn modelId="{0EB07EC8-1240-4233-874A-68EA078912BD}" type="presParOf" srcId="{5790EADA-EE49-4FFC-BD97-DAFB26E4F653}" destId="{D97EBDF1-94E3-47A1-87AF-E078124B3DC3}" srcOrd="1" destOrd="0" presId="urn:microsoft.com/office/officeart/2005/8/layout/hierarchy1"/>
    <dgm:cxn modelId="{DEF28FB5-4579-4AC8-99F8-4CD862216E2C}" type="presParOf" srcId="{90435DE9-441A-461B-9BFC-96DF0E33D2EF}" destId="{75841D11-7478-4E03-B955-F0AE99F952AF}" srcOrd="1" destOrd="0" presId="urn:microsoft.com/office/officeart/2005/8/layout/hierarchy1"/>
    <dgm:cxn modelId="{3D853EEA-4248-4D42-B220-F9F4FB71AAAD}" type="presParOf" srcId="{75841D11-7478-4E03-B955-F0AE99F952AF}" destId="{74F22721-F721-449B-B56A-653650D1D8CC}" srcOrd="0" destOrd="0" presId="urn:microsoft.com/office/officeart/2005/8/layout/hierarchy1"/>
    <dgm:cxn modelId="{B3920B41-121A-41EC-B0CF-4E1DF5969F8E}" type="presParOf" srcId="{75841D11-7478-4E03-B955-F0AE99F952AF}" destId="{82368CBB-3536-4A26-9930-648481754C35}" srcOrd="1" destOrd="0" presId="urn:microsoft.com/office/officeart/2005/8/layout/hierarchy1"/>
    <dgm:cxn modelId="{AE69F21E-968B-4CCA-8AD9-2AF2B717F656}" type="presParOf" srcId="{82368CBB-3536-4A26-9930-648481754C35}" destId="{130FB71E-A02B-4757-9584-10D64AACF151}" srcOrd="0" destOrd="0" presId="urn:microsoft.com/office/officeart/2005/8/layout/hierarchy1"/>
    <dgm:cxn modelId="{779E927D-2FBF-482B-8579-48887B5C359F}" type="presParOf" srcId="{130FB71E-A02B-4757-9584-10D64AACF151}" destId="{C7781E12-BA6F-4E6F-9C9C-993B392201F8}" srcOrd="0" destOrd="0" presId="urn:microsoft.com/office/officeart/2005/8/layout/hierarchy1"/>
    <dgm:cxn modelId="{58EA8301-DACC-470A-82C3-0237EFD5A102}" type="presParOf" srcId="{130FB71E-A02B-4757-9584-10D64AACF151}" destId="{D18C2325-BC05-44DB-BCC7-620F0FB5A59A}" srcOrd="1" destOrd="0" presId="urn:microsoft.com/office/officeart/2005/8/layout/hierarchy1"/>
    <dgm:cxn modelId="{40A4AF2C-759A-4E38-B906-46F10448CCBA}" type="presParOf" srcId="{82368CBB-3536-4A26-9930-648481754C35}" destId="{6C28813A-837A-44BE-9E07-85897DA65B21}" srcOrd="1" destOrd="0" presId="urn:microsoft.com/office/officeart/2005/8/layout/hierarchy1"/>
    <dgm:cxn modelId="{02AFE9D0-8F36-42E8-9DC8-7163F5CB6429}" type="presParOf" srcId="{6C28813A-837A-44BE-9E07-85897DA65B21}" destId="{9CF61BAE-B05F-498E-89DA-3B9E997A7D5F}" srcOrd="0" destOrd="0" presId="urn:microsoft.com/office/officeart/2005/8/layout/hierarchy1"/>
    <dgm:cxn modelId="{BD9F874A-A482-437B-9DD2-7E3C6FC0E5CF}" type="presParOf" srcId="{6C28813A-837A-44BE-9E07-85897DA65B21}" destId="{FE7BA71A-0AEB-4160-ADCC-78B8BD25DC7C}" srcOrd="1" destOrd="0" presId="urn:microsoft.com/office/officeart/2005/8/layout/hierarchy1"/>
    <dgm:cxn modelId="{D9651B87-A144-4E0E-8CCA-359BC322A583}" type="presParOf" srcId="{FE7BA71A-0AEB-4160-ADCC-78B8BD25DC7C}" destId="{38CAE5C3-501A-4866-936F-DB1105265135}" srcOrd="0" destOrd="0" presId="urn:microsoft.com/office/officeart/2005/8/layout/hierarchy1"/>
    <dgm:cxn modelId="{809F1A80-9367-4AC8-8DAB-2E82B3805DF0}" type="presParOf" srcId="{38CAE5C3-501A-4866-936F-DB1105265135}" destId="{4111B2FC-ADD5-4D95-9F39-424AA361DD9E}" srcOrd="0" destOrd="0" presId="urn:microsoft.com/office/officeart/2005/8/layout/hierarchy1"/>
    <dgm:cxn modelId="{20E4FC8B-CB2C-4B38-AB89-E6E056A40B6A}" type="presParOf" srcId="{38CAE5C3-501A-4866-936F-DB1105265135}" destId="{CACA512A-4676-449A-85C6-6B6B75131DD1}" srcOrd="1" destOrd="0" presId="urn:microsoft.com/office/officeart/2005/8/layout/hierarchy1"/>
    <dgm:cxn modelId="{72F5B756-4A22-42E0-9E03-F8B347259C1F}" type="presParOf" srcId="{FE7BA71A-0AEB-4160-ADCC-78B8BD25DC7C}" destId="{5329688A-1B26-4AEC-B0A9-10638B8AAE97}" srcOrd="1" destOrd="0" presId="urn:microsoft.com/office/officeart/2005/8/layout/hierarchy1"/>
    <dgm:cxn modelId="{E5091E83-EBB6-4998-8D9B-8CB801A55C5E}" type="presParOf" srcId="{6C28813A-837A-44BE-9E07-85897DA65B21}" destId="{B23AE926-CD38-43ED-A862-1564DF7EE954}" srcOrd="2" destOrd="0" presId="urn:microsoft.com/office/officeart/2005/8/layout/hierarchy1"/>
    <dgm:cxn modelId="{57054205-AFA6-465C-8899-097B028CA3E5}" type="presParOf" srcId="{6C28813A-837A-44BE-9E07-85897DA65B21}" destId="{42DBC625-5382-4EEF-9F21-8452EC35B524}" srcOrd="3" destOrd="0" presId="urn:microsoft.com/office/officeart/2005/8/layout/hierarchy1"/>
    <dgm:cxn modelId="{33B47D65-F1C3-44DF-B5CE-B75F29C7217B}" type="presParOf" srcId="{42DBC625-5382-4EEF-9F21-8452EC35B524}" destId="{CC427A9E-168C-4F53-8BA7-D3B3D75050C3}" srcOrd="0" destOrd="0" presId="urn:microsoft.com/office/officeart/2005/8/layout/hierarchy1"/>
    <dgm:cxn modelId="{AA7D5A23-257B-4F82-A9C9-9154E4C590E8}" type="presParOf" srcId="{CC427A9E-168C-4F53-8BA7-D3B3D75050C3}" destId="{1272A693-1AB8-413D-97E2-1570D66D63D6}" srcOrd="0" destOrd="0" presId="urn:microsoft.com/office/officeart/2005/8/layout/hierarchy1"/>
    <dgm:cxn modelId="{C5E445C9-33F5-42F5-B026-49C73E9D5445}" type="presParOf" srcId="{CC427A9E-168C-4F53-8BA7-D3B3D75050C3}" destId="{CBCCF85E-6968-4776-BEA4-F8A88BD139A1}" srcOrd="1" destOrd="0" presId="urn:microsoft.com/office/officeart/2005/8/layout/hierarchy1"/>
    <dgm:cxn modelId="{4525074C-1A58-4774-A4BE-B52A5F586C19}" type="presParOf" srcId="{42DBC625-5382-4EEF-9F21-8452EC35B524}" destId="{B836AAB1-EA08-4C37-836C-DC378DB50F58}" srcOrd="1" destOrd="0" presId="urn:microsoft.com/office/officeart/2005/8/layout/hierarchy1"/>
    <dgm:cxn modelId="{6E726BE0-F663-4413-B894-549BF56B9B5D}" type="presParOf" srcId="{6C28813A-837A-44BE-9E07-85897DA65B21}" destId="{974A1873-C731-4D6D-AEC3-E052953272A6}" srcOrd="4" destOrd="0" presId="urn:microsoft.com/office/officeart/2005/8/layout/hierarchy1"/>
    <dgm:cxn modelId="{438AE7A2-8F22-4704-8A24-CE1760A98F14}" type="presParOf" srcId="{6C28813A-837A-44BE-9E07-85897DA65B21}" destId="{A0F5FF2B-2BEC-4064-8476-5C8867F6765D}" srcOrd="5" destOrd="0" presId="urn:microsoft.com/office/officeart/2005/8/layout/hierarchy1"/>
    <dgm:cxn modelId="{F70635F3-301C-44E8-B944-A3B277AC903B}" type="presParOf" srcId="{A0F5FF2B-2BEC-4064-8476-5C8867F6765D}" destId="{72F668FE-91A3-4B21-ADE0-EF3A3A4C37E4}" srcOrd="0" destOrd="0" presId="urn:microsoft.com/office/officeart/2005/8/layout/hierarchy1"/>
    <dgm:cxn modelId="{B7B8F992-5EDD-4BA3-88AA-BC8FF2A9A8A9}" type="presParOf" srcId="{72F668FE-91A3-4B21-ADE0-EF3A3A4C37E4}" destId="{934BCCA0-186E-4586-99F5-E81F68DB47C0}" srcOrd="0" destOrd="0" presId="urn:microsoft.com/office/officeart/2005/8/layout/hierarchy1"/>
    <dgm:cxn modelId="{7F1E530B-7DEA-4C27-B224-CFC55D750315}" type="presParOf" srcId="{72F668FE-91A3-4B21-ADE0-EF3A3A4C37E4}" destId="{CD0E0E68-1203-4B33-93E4-2BC06F105926}" srcOrd="1" destOrd="0" presId="urn:microsoft.com/office/officeart/2005/8/layout/hierarchy1"/>
    <dgm:cxn modelId="{DB0AC147-E193-4D1D-9FD8-197819BE512E}" type="presParOf" srcId="{A0F5FF2B-2BEC-4064-8476-5C8867F6765D}" destId="{CF876C56-89C0-4954-A672-6C6DD381C1CE}" srcOrd="1" destOrd="0" presId="urn:microsoft.com/office/officeart/2005/8/layout/hierarchy1"/>
    <dgm:cxn modelId="{06CC56A1-8B41-4617-901D-69DCFC30EDD7}" type="presParOf" srcId="{75841D11-7478-4E03-B955-F0AE99F952AF}" destId="{7AA5AAEB-24DE-4CDC-8774-70915D0714DA}" srcOrd="2" destOrd="0" presId="urn:microsoft.com/office/officeart/2005/8/layout/hierarchy1"/>
    <dgm:cxn modelId="{076B030D-0E87-4FE1-B722-B0890793E2F3}" type="presParOf" srcId="{75841D11-7478-4E03-B955-F0AE99F952AF}" destId="{BC50AF33-E671-4D53-9B06-2034F688604C}" srcOrd="3" destOrd="0" presId="urn:microsoft.com/office/officeart/2005/8/layout/hierarchy1"/>
    <dgm:cxn modelId="{2C11D615-2530-45FE-B8D9-FAA2E43006B1}" type="presParOf" srcId="{BC50AF33-E671-4D53-9B06-2034F688604C}" destId="{C29252B1-6D97-4B32-A4CC-5CFE51F339DD}" srcOrd="0" destOrd="0" presId="urn:microsoft.com/office/officeart/2005/8/layout/hierarchy1"/>
    <dgm:cxn modelId="{AF48A580-9BB8-43B7-9D53-6F4705951CFF}" type="presParOf" srcId="{C29252B1-6D97-4B32-A4CC-5CFE51F339DD}" destId="{EEC222D5-83BC-4DB6-9163-268DD406573B}" srcOrd="0" destOrd="0" presId="urn:microsoft.com/office/officeart/2005/8/layout/hierarchy1"/>
    <dgm:cxn modelId="{8B7E56D0-B52B-44E2-AF47-04711D0E740D}" type="presParOf" srcId="{C29252B1-6D97-4B32-A4CC-5CFE51F339DD}" destId="{33A7E27A-D19A-43AD-9F1B-72954195099F}" srcOrd="1" destOrd="0" presId="urn:microsoft.com/office/officeart/2005/8/layout/hierarchy1"/>
    <dgm:cxn modelId="{6B733F0C-AACB-4C71-BA41-5AA7EC5C7A4E}" type="presParOf" srcId="{BC50AF33-E671-4D53-9B06-2034F688604C}" destId="{92F806B5-6304-4D14-83B1-FF91385373FA}" srcOrd="1" destOrd="0" presId="urn:microsoft.com/office/officeart/2005/8/layout/hierarchy1"/>
    <dgm:cxn modelId="{FA50B04D-E231-42BE-A8EB-3FE6BFC228E2}" type="presParOf" srcId="{92F806B5-6304-4D14-83B1-FF91385373FA}" destId="{A745BDA7-8AF7-413E-952E-1B67C2F2AB8D}" srcOrd="0" destOrd="0" presId="urn:microsoft.com/office/officeart/2005/8/layout/hierarchy1"/>
    <dgm:cxn modelId="{496002F4-D2A5-47DA-AFC5-72226ED89A96}" type="presParOf" srcId="{92F806B5-6304-4D14-83B1-FF91385373FA}" destId="{C4341A61-E8BE-4A46-BD18-56566D9C1E74}" srcOrd="1" destOrd="0" presId="urn:microsoft.com/office/officeart/2005/8/layout/hierarchy1"/>
    <dgm:cxn modelId="{7C69E66D-5C26-43E0-BF5E-3996C2C1375B}" type="presParOf" srcId="{C4341A61-E8BE-4A46-BD18-56566D9C1E74}" destId="{96BA8D39-B024-467A-991A-ED1FE1FA85A1}" srcOrd="0" destOrd="0" presId="urn:microsoft.com/office/officeart/2005/8/layout/hierarchy1"/>
    <dgm:cxn modelId="{7B80D4DC-DF47-4025-88A1-6D40DB4464A7}" type="presParOf" srcId="{96BA8D39-B024-467A-991A-ED1FE1FA85A1}" destId="{5612F263-E384-4B5F-A650-EF3BBB27AFA3}" srcOrd="0" destOrd="0" presId="urn:microsoft.com/office/officeart/2005/8/layout/hierarchy1"/>
    <dgm:cxn modelId="{4503D7EB-C8FA-47BC-B3FB-A9644F7A8FC5}" type="presParOf" srcId="{96BA8D39-B024-467A-991A-ED1FE1FA85A1}" destId="{D253DE18-5DBF-4D07-9D7A-C575954ABE47}" srcOrd="1" destOrd="0" presId="urn:microsoft.com/office/officeart/2005/8/layout/hierarchy1"/>
    <dgm:cxn modelId="{311B96CB-8864-4B1D-AF61-776D53071317}" type="presParOf" srcId="{C4341A61-E8BE-4A46-BD18-56566D9C1E74}" destId="{6E2F29B6-8905-473D-A7FD-6B5E754D5177}" srcOrd="1" destOrd="0" presId="urn:microsoft.com/office/officeart/2005/8/layout/hierarchy1"/>
    <dgm:cxn modelId="{AF235B62-537E-47CD-A12E-C92EA3C3050D}" type="presParOf" srcId="{92F806B5-6304-4D14-83B1-FF91385373FA}" destId="{1C4A19E2-EC8D-4CA4-943E-F0464EC31A7D}" srcOrd="2" destOrd="0" presId="urn:microsoft.com/office/officeart/2005/8/layout/hierarchy1"/>
    <dgm:cxn modelId="{E002A087-9525-449C-9FE5-FC055F6D90FD}" type="presParOf" srcId="{92F806B5-6304-4D14-83B1-FF91385373FA}" destId="{0A734964-807D-4AE9-9200-C0E6A043BED9}" srcOrd="3" destOrd="0" presId="urn:microsoft.com/office/officeart/2005/8/layout/hierarchy1"/>
    <dgm:cxn modelId="{A393AADC-948C-4B02-9FB0-19EDC3911666}" type="presParOf" srcId="{0A734964-807D-4AE9-9200-C0E6A043BED9}" destId="{5D8B1528-E5CB-4C7B-AB1F-0F7ECF62308B}" srcOrd="0" destOrd="0" presId="urn:microsoft.com/office/officeart/2005/8/layout/hierarchy1"/>
    <dgm:cxn modelId="{DBBBEDC6-ED07-4DD5-AD3B-615E95F544A9}" type="presParOf" srcId="{5D8B1528-E5CB-4C7B-AB1F-0F7ECF62308B}" destId="{4D8B1FF7-71CC-4662-801D-90FB3A3E0A7B}" srcOrd="0" destOrd="0" presId="urn:microsoft.com/office/officeart/2005/8/layout/hierarchy1"/>
    <dgm:cxn modelId="{0C0FD58E-512B-4702-A772-1A8F074915DD}" type="presParOf" srcId="{5D8B1528-E5CB-4C7B-AB1F-0F7ECF62308B}" destId="{BC7AD44C-61E2-4991-9AFD-D7DCAE912539}" srcOrd="1" destOrd="0" presId="urn:microsoft.com/office/officeart/2005/8/layout/hierarchy1"/>
    <dgm:cxn modelId="{94728793-7C4D-464E-B11B-5BF044D2EDFB}" type="presParOf" srcId="{0A734964-807D-4AE9-9200-C0E6A043BED9}" destId="{0B93A906-92F2-4AFF-90A5-34378F71F954}" srcOrd="1" destOrd="0" presId="urn:microsoft.com/office/officeart/2005/8/layout/hierarchy1"/>
    <dgm:cxn modelId="{0A34B803-0A9F-49AB-9D59-F210095C830A}" type="presParOf" srcId="{92F806B5-6304-4D14-83B1-FF91385373FA}" destId="{33A148F6-3841-4A06-BB63-9AB06448D716}" srcOrd="4" destOrd="0" presId="urn:microsoft.com/office/officeart/2005/8/layout/hierarchy1"/>
    <dgm:cxn modelId="{D2E8642E-8D00-4059-AEDB-496C4B3A9892}" type="presParOf" srcId="{92F806B5-6304-4D14-83B1-FF91385373FA}" destId="{55CA2B43-7EFD-4883-8548-81937AF839EE}" srcOrd="5" destOrd="0" presId="urn:microsoft.com/office/officeart/2005/8/layout/hierarchy1"/>
    <dgm:cxn modelId="{370C2D7F-3E95-40E6-BB44-94AF7F488219}" type="presParOf" srcId="{55CA2B43-7EFD-4883-8548-81937AF839EE}" destId="{E910A814-0196-4B46-B588-0D8A1ADE4CFE}" srcOrd="0" destOrd="0" presId="urn:microsoft.com/office/officeart/2005/8/layout/hierarchy1"/>
    <dgm:cxn modelId="{A33206AF-7968-470B-A63C-76B2B786D4AE}" type="presParOf" srcId="{E910A814-0196-4B46-B588-0D8A1ADE4CFE}" destId="{64F1BC0D-B414-4361-8E6B-9CED34126F94}" srcOrd="0" destOrd="0" presId="urn:microsoft.com/office/officeart/2005/8/layout/hierarchy1"/>
    <dgm:cxn modelId="{7E3F11E3-ED5A-4EC1-A1D6-920E3866BBBA}" type="presParOf" srcId="{E910A814-0196-4B46-B588-0D8A1ADE4CFE}" destId="{9760E5D2-D372-444E-B41D-C2FF5B836F37}" srcOrd="1" destOrd="0" presId="urn:microsoft.com/office/officeart/2005/8/layout/hierarchy1"/>
    <dgm:cxn modelId="{2FAFFA3A-8909-48F1-A275-9E3117E4F441}" type="presParOf" srcId="{55CA2B43-7EFD-4883-8548-81937AF839EE}" destId="{47510844-62F0-4A72-B558-5E382F878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0D92-9D29-4B80-B01C-A254EB54E9B4}" type="datetimeFigureOut">
              <a:rPr lang="nl-BE" smtClean="0"/>
              <a:pPr/>
              <a:t>6/03/2018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35798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pPr/>
              <a:t>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2483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2533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3039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0371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9017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380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" y="5191203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6294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beeldpresentatie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6815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481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921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8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8234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177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/>
              <a:pPr/>
              <a:t>6-3-2018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107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0242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8713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5248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246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/>
              <a:pPr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0205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060033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pPr/>
              <a:t>6-3-2018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688" y="3142511"/>
            <a:ext cx="3486624" cy="5729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122684"/>
            <a:ext cx="2707317" cy="4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/index.php?title=Urgentie&amp;action=edit&amp;redlink=1" TargetMode="External"/><Relationship Id="rId2" Type="http://schemas.openxmlformats.org/officeDocument/2006/relationships/hyperlink" Target="https://nl.wikipedia.org/wiki/Huisartsenpos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l.wikipedia.org/wiki/Pati%C3%ABn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/index.php?title=Prioriteit&amp;action=edit&amp;redlink=1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" r="358"/>
          <a:stretch/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" y="5197558"/>
            <a:ext cx="9165600" cy="1669066"/>
          </a:xfrm>
        </p:spPr>
      </p:pic>
      <p:pic>
        <p:nvPicPr>
          <p:cNvPr id="28" name="Afbeelding 27" descr="logo_UA_U_wit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33" r="-1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660232" y="6228000"/>
            <a:ext cx="1961609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ASGB 8 maart 2018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4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5" y="0"/>
            <a:ext cx="9148356" cy="6858000"/>
          </a:xfrm>
          <a:prstGeom prst="rect">
            <a:avLst/>
          </a:prstGeom>
          <a:effectLst>
            <a:outerShdw blurRad="850900" dist="50800" dir="5400000" sx="1000" sy="1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756" y="548296"/>
            <a:ext cx="2160240" cy="21602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857" y="1283751"/>
            <a:ext cx="2727229" cy="189803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6786" y="302915"/>
            <a:ext cx="1588897" cy="923330"/>
          </a:xfrm>
          <a:prstGeom prst="rect">
            <a:avLst/>
          </a:prstGeom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1733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49348" y="5085184"/>
            <a:ext cx="1467069" cy="923330"/>
          </a:xfrm>
          <a:prstGeom prst="rect">
            <a:avLst/>
          </a:prstGeom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????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565047" y="302915"/>
            <a:ext cx="1237839" cy="923330"/>
          </a:xfrm>
          <a:prstGeom prst="rect">
            <a:avLst/>
          </a:prstGeom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112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Plus 8"/>
          <p:cNvSpPr/>
          <p:nvPr/>
        </p:nvSpPr>
        <p:spPr>
          <a:xfrm>
            <a:off x="1686591" y="369351"/>
            <a:ext cx="914400" cy="9144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elijk 9"/>
          <p:cNvSpPr/>
          <p:nvPr/>
        </p:nvSpPr>
        <p:spPr>
          <a:xfrm>
            <a:off x="1725683" y="3727326"/>
            <a:ext cx="914400" cy="914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199" y="233708"/>
            <a:ext cx="1522133" cy="1900540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6825663" y="861674"/>
            <a:ext cx="914400" cy="9144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Gelijk 12"/>
          <p:cNvSpPr/>
          <p:nvPr/>
        </p:nvSpPr>
        <p:spPr>
          <a:xfrm>
            <a:off x="5940152" y="3270126"/>
            <a:ext cx="914400" cy="914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852" y="4293096"/>
            <a:ext cx="2980700" cy="17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10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triage: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Het </a:t>
            </a:r>
            <a:r>
              <a:rPr lang="nl-BE" dirty="0"/>
              <a:t>wordt ook toegepast op de spoedeisende eerste hulp </a:t>
            </a:r>
            <a:r>
              <a:rPr lang="nl-BE" dirty="0" smtClean="0"/>
              <a:t>afdeling </a:t>
            </a:r>
            <a:r>
              <a:rPr lang="nl-BE" dirty="0"/>
              <a:t>van ziekenhuizen en op de </a:t>
            </a:r>
            <a:r>
              <a:rPr lang="nl-BE" b="1" dirty="0">
                <a:hlinkClick r:id="rId2" tooltip="Huisartsenpost"/>
              </a:rPr>
              <a:t>huisartsenpost</a:t>
            </a:r>
            <a:r>
              <a:rPr lang="nl-BE" dirty="0"/>
              <a:t> om de </a:t>
            </a:r>
            <a:r>
              <a:rPr lang="nl-BE" dirty="0">
                <a:hlinkClick r:id="rId3" tooltip="Urgentie (de pagina bestaat niet)"/>
              </a:rPr>
              <a:t>urgentie</a:t>
            </a:r>
            <a:r>
              <a:rPr lang="nl-BE" dirty="0"/>
              <a:t> van binnenkomende </a:t>
            </a:r>
            <a:r>
              <a:rPr lang="nl-BE" dirty="0">
                <a:hlinkClick r:id="rId4" tooltip="Patiënt"/>
              </a:rPr>
              <a:t>patiënten</a:t>
            </a:r>
            <a:r>
              <a:rPr lang="nl-BE" dirty="0"/>
              <a:t> en telefonische oproepen te 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9057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 van de triage (</a:t>
            </a:r>
            <a:r>
              <a:rPr lang="nl-BE" dirty="0" err="1" smtClean="0"/>
              <a:t>wikipedia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Het doel is om </a:t>
            </a:r>
            <a:r>
              <a:rPr lang="nl-BE" u="sng" dirty="0">
                <a:hlinkClick r:id="rId2" tooltip="Prioriteit (de pagina bestaat niet)"/>
              </a:rPr>
              <a:t>prioriteiten</a:t>
            </a:r>
            <a:r>
              <a:rPr lang="nl-BE" dirty="0"/>
              <a:t> te stellen en te bepalen </a:t>
            </a:r>
            <a:r>
              <a:rPr lang="nl-BE" u="sng" dirty="0"/>
              <a:t>welke</a:t>
            </a:r>
            <a:r>
              <a:rPr lang="nl-BE" dirty="0"/>
              <a:t> </a:t>
            </a:r>
            <a:r>
              <a:rPr lang="nl-BE" u="sng" dirty="0"/>
              <a:t>patiënten</a:t>
            </a:r>
            <a:r>
              <a:rPr lang="nl-BE" dirty="0"/>
              <a:t> het eerste medische hulp nodig hebben en welke patiënten korte of lange </a:t>
            </a:r>
            <a:r>
              <a:rPr lang="nl-BE" b="1" u="sng" dirty="0"/>
              <a:t>tijd</a:t>
            </a:r>
            <a:r>
              <a:rPr lang="nl-BE" dirty="0"/>
              <a:t> kunnen wachten op hulp. Daarnaast wordt ook steeds meer aangegeven </a:t>
            </a:r>
            <a:r>
              <a:rPr lang="nl-BE" b="1" u="sng" dirty="0"/>
              <a:t>door wie </a:t>
            </a:r>
            <a:r>
              <a:rPr lang="nl-BE" dirty="0"/>
              <a:t>de patiënt (eventueel) behandeld moet worden en wat het vervolgbeleid bij de klachten is. Er is echter nog geen voldoende objectieve </a:t>
            </a:r>
            <a:r>
              <a:rPr lang="nl-BE" dirty="0">
                <a:solidFill>
                  <a:schemeClr val="accent2"/>
                </a:solidFill>
              </a:rPr>
              <a:t>methodiek</a:t>
            </a:r>
            <a:r>
              <a:rPr lang="nl-BE" dirty="0"/>
              <a:t> om de hulpvragen in te delen. Daarom zoekt men naar een universele techniek waarmee de </a:t>
            </a:r>
            <a:r>
              <a:rPr lang="nl-BE" dirty="0" err="1"/>
              <a:t>fout-marge</a:t>
            </a:r>
            <a:r>
              <a:rPr lang="nl-BE" dirty="0"/>
              <a:t> bij het toekennen van een triagelevel zo veel mogelijk beperkt kan worden. Want overschatting van de hulpvraag kost hulpverleners onnodig veel tijd, en onderschatting kan tot zware gezondheidsproblemen leiden.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8251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Samengevat geschiedenis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5751350"/>
              </p:ext>
            </p:extLst>
          </p:nvPr>
        </p:nvGraphicFramePr>
        <p:xfrm>
          <a:off x="539750" y="1196975"/>
          <a:ext cx="8064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10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gaat het over?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pPr marL="514350" indent="-514350">
              <a:buAutoNum type="arabicPeriod"/>
            </a:pPr>
            <a:r>
              <a:rPr lang="nl-BE" dirty="0" smtClean="0"/>
              <a:t>Ernst</a:t>
            </a:r>
          </a:p>
          <a:p>
            <a:r>
              <a:rPr lang="nl-BE" dirty="0" smtClean="0"/>
              <a:t>					</a:t>
            </a:r>
            <a:r>
              <a:rPr lang="nl-BE" dirty="0" smtClean="0">
                <a:solidFill>
                  <a:schemeClr val="accent2"/>
                </a:solidFill>
              </a:rPr>
              <a:t>Wanneer?</a:t>
            </a:r>
            <a:endParaRPr lang="nl-BE" dirty="0" smtClean="0"/>
          </a:p>
          <a:p>
            <a:r>
              <a:rPr lang="nl-BE" dirty="0" smtClean="0"/>
              <a:t>2.   Dringendheid</a:t>
            </a:r>
          </a:p>
          <a:p>
            <a:endParaRPr lang="nl-BE" dirty="0" smtClean="0"/>
          </a:p>
          <a:p>
            <a:r>
              <a:rPr lang="nl-BE" dirty="0" smtClean="0"/>
              <a:t>3.   Nodige zorg			</a:t>
            </a:r>
            <a:r>
              <a:rPr lang="nl-BE" dirty="0" smtClean="0">
                <a:solidFill>
                  <a:schemeClr val="accent2"/>
                </a:solidFill>
              </a:rPr>
              <a:t>Door wie?</a:t>
            </a:r>
          </a:p>
          <a:p>
            <a:endParaRPr lang="nl-BE" dirty="0">
              <a:solidFill>
                <a:schemeClr val="accent2"/>
              </a:solidFill>
            </a:endParaRPr>
          </a:p>
          <a:p>
            <a:r>
              <a:rPr lang="nl-BE" dirty="0" smtClean="0">
                <a:solidFill>
                  <a:schemeClr val="accent2"/>
                </a:solidFill>
              </a:rPr>
              <a:t>					Waar?			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Rechteraccolade 4"/>
          <p:cNvSpPr/>
          <p:nvPr/>
        </p:nvSpPr>
        <p:spPr>
          <a:xfrm>
            <a:off x="3203848" y="2204864"/>
            <a:ext cx="504056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eraccolade 5"/>
          <p:cNvSpPr/>
          <p:nvPr/>
        </p:nvSpPr>
        <p:spPr>
          <a:xfrm>
            <a:off x="3210719" y="4148845"/>
            <a:ext cx="504056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0805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Onplanbare</a:t>
            </a:r>
            <a:r>
              <a:rPr lang="nl-NL" dirty="0" smtClean="0"/>
              <a:t> zorg in België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nl-NL" sz="3600" dirty="0" smtClean="0"/>
              <a:t>Wat gaat goed?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600" dirty="0"/>
              <a:t>zorg in België is laagdrempelig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meerderheid </a:t>
            </a:r>
            <a:r>
              <a:rPr lang="nl-BE" sz="2600" dirty="0"/>
              <a:t>van de zorgverleners is bereikbaar zonder </a:t>
            </a:r>
            <a:r>
              <a:rPr lang="nl-BE" sz="2600" dirty="0" smtClean="0"/>
              <a:t>verwijzing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600" dirty="0" smtClean="0"/>
              <a:t>hoge </a:t>
            </a:r>
            <a:r>
              <a:rPr lang="nl-BE" sz="2600" dirty="0"/>
              <a:t>beschikbaarheid 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nl-NL" sz="3600" dirty="0" smtClean="0"/>
              <a:t>Wat kan beter?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 smtClean="0"/>
              <a:t>niet-planbare </a:t>
            </a:r>
            <a:r>
              <a:rPr lang="nl-BE" sz="2800" dirty="0"/>
              <a:t>zorg stuit soms op lange wachttijden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 smtClean="0"/>
              <a:t>patiënt </a:t>
            </a:r>
            <a:r>
              <a:rPr lang="nl-BE" sz="2800" dirty="0"/>
              <a:t>komt niet altijd eerst bij de meest aangewezen dienst/zorgverlener terecht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 smtClean="0"/>
              <a:t>hoge </a:t>
            </a:r>
            <a:r>
              <a:rPr lang="nl-BE" sz="2800" dirty="0"/>
              <a:t>kosten/werkdruk </a:t>
            </a:r>
          </a:p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241" y="1135923"/>
            <a:ext cx="923150" cy="9139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1265" y="990858"/>
            <a:ext cx="1032000" cy="10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55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Is 1733 het antwoord?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805770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104" y="1268760"/>
            <a:ext cx="6321001" cy="46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15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Eerst enkele cijfers </a:t>
            </a:r>
            <a:br>
              <a:rPr lang="nl-BE" dirty="0" smtClean="0"/>
            </a:br>
            <a:r>
              <a:rPr lang="nl-BE" sz="2000" dirty="0" smtClean="0"/>
              <a:t>(</a:t>
            </a:r>
            <a:r>
              <a:rPr lang="nl-BE" sz="2200" dirty="0" smtClean="0"/>
              <a:t>Philips H, et al. Acta </a:t>
            </a:r>
            <a:r>
              <a:rPr lang="nl-BE" sz="2200" dirty="0" err="1" smtClean="0"/>
              <a:t>Clinica</a:t>
            </a:r>
            <a:r>
              <a:rPr lang="nl-BE" sz="2200" dirty="0" smtClean="0"/>
              <a:t> </a:t>
            </a:r>
            <a:r>
              <a:rPr lang="nl-BE" sz="2200" dirty="0" err="1" smtClean="0"/>
              <a:t>Belgica</a:t>
            </a:r>
            <a:r>
              <a:rPr lang="nl-BE" sz="2200" dirty="0" smtClean="0"/>
              <a:t>, 70:5, 309-314)</a:t>
            </a:r>
            <a:endParaRPr lang="nl-NL" sz="2200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4912578"/>
              </p:ext>
            </p:extLst>
          </p:nvPr>
        </p:nvGraphicFramePr>
        <p:xfrm>
          <a:off x="539750" y="1196975"/>
          <a:ext cx="8280721" cy="493776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1367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24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Urgentie-graad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Betekenis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% in Belgische WP (beoordeling onthaalmedewerker)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% in Belgische WP (na bevraging</a:t>
                      </a:r>
                      <a:r>
                        <a:rPr lang="nl-NL" baseline="0" dirty="0" smtClean="0"/>
                        <a:t> en onderzoek huisarts)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U1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Levensbedreigend (onmiddellijk hulp vereist)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0%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Dringend (zo snel mogelijk, &lt; 1 uur)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0%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Acuut (binnen enkele uren)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2,8%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Routine (business as </a:t>
                      </a:r>
                      <a:r>
                        <a:rPr lang="nl-NL" dirty="0" err="1" smtClean="0"/>
                        <a:t>usual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96,6%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77,4%</a:t>
                      </a:r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Niet urgent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 (kan wachten tot volgende werkdag)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0,6%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11,6%</a:t>
                      </a:r>
                      <a:endParaRPr lang="nl-NL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2" name="Ovaal 1"/>
          <p:cNvSpPr/>
          <p:nvPr/>
        </p:nvSpPr>
        <p:spPr>
          <a:xfrm>
            <a:off x="5868144" y="1844824"/>
            <a:ext cx="1008112" cy="259228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7395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mogen we van 1733 verwachten?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0" y="1664493"/>
            <a:ext cx="3960813" cy="3960813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Hoe werkt het?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Wat werd onderzocht?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Wat is het resultaat?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Hoe gaat het verder?</a:t>
            </a:r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9567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werkt 1733?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6813873"/>
              </p:ext>
            </p:extLst>
          </p:nvPr>
        </p:nvGraphicFramePr>
        <p:xfrm>
          <a:off x="539750" y="1196975"/>
          <a:ext cx="8064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3243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Oproepnummer 1733: wat mogen we ervan verwachten? Is het betrouwbaar?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nl-BE" dirty="0" smtClean="0"/>
              <a:t>Onderzoeksgroep ‘Hulpverlening buiten de kantooruren’ </a:t>
            </a:r>
          </a:p>
          <a:p>
            <a:pPr lvl="1"/>
            <a:r>
              <a:rPr lang="nl-BE" dirty="0" smtClean="0"/>
              <a:t>Universiteit Antwerpen</a:t>
            </a:r>
          </a:p>
          <a:p>
            <a:pPr lvl="1"/>
            <a:r>
              <a:rPr lang="nl-BE" dirty="0" smtClean="0"/>
              <a:t>Centrum voor Huisartsgeneeskunde</a:t>
            </a:r>
          </a:p>
        </p:txBody>
      </p:sp>
    </p:spTree>
    <p:extLst>
      <p:ext uri="{BB962C8B-B14F-4D97-AF65-F5344CB8AC3E}">
        <p14:creationId xmlns:p14="http://schemas.microsoft.com/office/powerpoint/2010/main" xmlns="" val="263468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Ademhalingsmoeilijkheden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nl-NL" sz="3200" dirty="0" smtClean="0"/>
              <a:t>Huidige regulatiegids	</a:t>
            </a: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392488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nl-NL" sz="3200" dirty="0" smtClean="0"/>
              <a:t>1733-protocol</a:t>
            </a:r>
            <a:endParaRPr lang="nl-NL" sz="3200" dirty="0"/>
          </a:p>
        </p:txBody>
      </p:sp>
      <p:pic>
        <p:nvPicPr>
          <p:cNvPr id="10" name="Tijdelijke aanduiding voor inhoud 4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l="40776" t="20248" r="25586" b="8701"/>
          <a:stretch/>
        </p:blipFill>
        <p:spPr>
          <a:xfrm>
            <a:off x="4866741" y="2060574"/>
            <a:ext cx="3454792" cy="4104729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9" name="Tijdelijke aanduiding voor inhoud 6"/>
          <p:cNvPicPr>
            <a:picLocks noChangeAspect="1"/>
          </p:cNvPicPr>
          <p:nvPr/>
        </p:nvPicPr>
        <p:blipFill rotWithShape="1">
          <a:blip r:embed="rId4" cstate="print"/>
          <a:srcRect l="50893" t="27780" r="22320" b="29361"/>
          <a:stretch/>
        </p:blipFill>
        <p:spPr>
          <a:xfrm>
            <a:off x="611560" y="2163038"/>
            <a:ext cx="3864424" cy="34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1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verandert?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nl-NL" sz="3200" dirty="0" smtClean="0"/>
              <a:t>Huidige regulatiegids	</a:t>
            </a: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39248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nl-BE" sz="2800" dirty="0" smtClean="0"/>
          </a:p>
          <a:p>
            <a:pPr marL="342900" indent="-342900">
              <a:buFontTx/>
              <a:buChar char="-"/>
            </a:pPr>
            <a:r>
              <a:rPr lang="nl-BE" sz="2800" dirty="0" smtClean="0"/>
              <a:t>6 ernstniveaus</a:t>
            </a:r>
          </a:p>
          <a:p>
            <a:pPr marL="342900" indent="-342900">
              <a:buFontTx/>
              <a:buChar char="-"/>
            </a:pPr>
            <a:r>
              <a:rPr lang="nl-BE" sz="2800" dirty="0" smtClean="0"/>
              <a:t>Huisarts organiseert </a:t>
            </a:r>
            <a:r>
              <a:rPr lang="nl-BE" sz="2800" dirty="0" err="1" smtClean="0"/>
              <a:t>onplanbare</a:t>
            </a:r>
            <a:r>
              <a:rPr lang="nl-BE" sz="2800" dirty="0" smtClean="0"/>
              <a:t> </a:t>
            </a:r>
            <a:r>
              <a:rPr lang="nl-BE" sz="2800" dirty="0"/>
              <a:t>zorg in </a:t>
            </a:r>
            <a:r>
              <a:rPr lang="nl-BE" sz="2800" dirty="0" err="1" smtClean="0"/>
              <a:t>eerstelijn</a:t>
            </a:r>
            <a:endParaRPr lang="nl-BE" sz="2800" dirty="0"/>
          </a:p>
          <a:p>
            <a:r>
              <a:rPr lang="nl-BE" dirty="0" smtClean="0"/>
              <a:t> </a:t>
            </a: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nl-NL" sz="3200" dirty="0" smtClean="0"/>
              <a:t>1733-protocollen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nl-NL" sz="2800" dirty="0" smtClean="0"/>
          </a:p>
          <a:p>
            <a:pPr marL="342900" indent="-342900">
              <a:buFontTx/>
              <a:buChar char="-"/>
            </a:pPr>
            <a:r>
              <a:rPr lang="nl-NL" sz="2800" dirty="0" smtClean="0"/>
              <a:t>8 ernstniveaus</a:t>
            </a:r>
          </a:p>
          <a:p>
            <a:pPr marL="342900" indent="-342900">
              <a:buFontTx/>
              <a:buChar char="-"/>
            </a:pPr>
            <a:r>
              <a:rPr lang="nl-NL" sz="2800" dirty="0" smtClean="0"/>
              <a:t>Geïntegreerde rol voor huisarts:</a:t>
            </a:r>
            <a:endParaRPr lang="nl-NL" sz="2800" dirty="0"/>
          </a:p>
          <a:p>
            <a:pPr marL="628650" lvl="1" indent="-342900">
              <a:buFontTx/>
              <a:buChar char="-"/>
            </a:pPr>
            <a:r>
              <a:rPr lang="nl-NL" sz="2800" dirty="0">
                <a:solidFill>
                  <a:schemeClr val="accent2"/>
                </a:solidFill>
              </a:rPr>
              <a:t>Huisarts dringend</a:t>
            </a:r>
          </a:p>
          <a:p>
            <a:pPr marL="628650" lvl="1" indent="-342900">
              <a:buFontTx/>
              <a:buChar char="-"/>
            </a:pPr>
            <a:r>
              <a:rPr lang="nl-NL" sz="2800" dirty="0">
                <a:solidFill>
                  <a:schemeClr val="accent2"/>
                </a:solidFill>
              </a:rPr>
              <a:t>Huisarts gepland</a:t>
            </a:r>
          </a:p>
          <a:p>
            <a:pPr marL="628650" lvl="1" indent="-342900">
              <a:buFontTx/>
              <a:buChar char="-"/>
            </a:pPr>
            <a:r>
              <a:rPr lang="nl-NL" sz="2800" dirty="0">
                <a:solidFill>
                  <a:schemeClr val="accent2"/>
                </a:solidFill>
              </a:rPr>
              <a:t>Uitstel van </a:t>
            </a:r>
            <a:r>
              <a:rPr lang="nl-NL" sz="2800" dirty="0" smtClean="0">
                <a:solidFill>
                  <a:schemeClr val="accent2"/>
                </a:solidFill>
              </a:rPr>
              <a:t>zorg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371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22</a:t>
            </a:fld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146" y="2871791"/>
            <a:ext cx="2082165" cy="647700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33679"/>
            <a:ext cx="1314450" cy="9239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970" y="1805177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4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Proefproject in Leuven-Tienen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nl-NL" sz="3600" dirty="0" smtClean="0"/>
              <a:t>Werkgroep Leuven-Tienen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396044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Chris Van der Mullen (voorzitter</a:t>
            </a:r>
            <a:r>
              <a:rPr lang="nl-BE" sz="1800" dirty="0" smtClean="0"/>
              <a:t>)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Carla </a:t>
            </a:r>
            <a:r>
              <a:rPr lang="nl-BE" sz="1800" dirty="0" err="1" smtClean="0"/>
              <a:t>Delmulle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Hilde </a:t>
            </a:r>
            <a:r>
              <a:rPr lang="nl-BE" sz="1800" dirty="0" smtClean="0"/>
              <a:t>Quintens 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Sabine Van </a:t>
            </a:r>
            <a:r>
              <a:rPr lang="nl-BE" sz="1800" dirty="0" smtClean="0"/>
              <a:t>Baelen 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Tine </a:t>
            </a:r>
            <a:r>
              <a:rPr lang="nl-BE" sz="1800" dirty="0" err="1" smtClean="0"/>
              <a:t>Crits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Johan </a:t>
            </a:r>
            <a:r>
              <a:rPr lang="nl-BE" sz="1800" dirty="0" smtClean="0"/>
              <a:t>Wuyts 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Prof</a:t>
            </a:r>
            <a:r>
              <a:rPr lang="nl-BE" sz="1800" dirty="0"/>
              <a:t>. </a:t>
            </a:r>
            <a:r>
              <a:rPr lang="nl-BE" sz="1800" dirty="0" smtClean="0"/>
              <a:t>Marc </a:t>
            </a:r>
            <a:r>
              <a:rPr lang="nl-BE" sz="1800" dirty="0" err="1" smtClean="0"/>
              <a:t>Sabbe</a:t>
            </a:r>
            <a:r>
              <a:rPr lang="nl-BE" sz="1800" dirty="0" smtClean="0"/>
              <a:t> 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Diego </a:t>
            </a:r>
            <a:r>
              <a:rPr lang="nl-BE" sz="1800" dirty="0" err="1"/>
              <a:t>Gouwy</a:t>
            </a:r>
            <a:r>
              <a:rPr lang="nl-BE" sz="1800" dirty="0"/>
              <a:t> (</a:t>
            </a:r>
            <a:r>
              <a:rPr lang="nl-BE" sz="1800" dirty="0" smtClean="0"/>
              <a:t>FOD) 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Marc </a:t>
            </a:r>
            <a:r>
              <a:rPr lang="nb-NO" sz="1800" dirty="0"/>
              <a:t>Gellens </a:t>
            </a:r>
            <a:r>
              <a:rPr lang="nb-NO" sz="1800" dirty="0" smtClean="0"/>
              <a:t>(</a:t>
            </a:r>
            <a:r>
              <a:rPr lang="nb-NO" sz="1800" dirty="0"/>
              <a:t>Adj.med.dir HC112 </a:t>
            </a:r>
            <a:r>
              <a:rPr lang="nb-NO" sz="1800" dirty="0" smtClean="0"/>
              <a:t>V-B) </a:t>
            </a: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Erik </a:t>
            </a:r>
            <a:r>
              <a:rPr lang="nl-BE" sz="1800" dirty="0"/>
              <a:t>Engels (FC HC112 </a:t>
            </a:r>
            <a:r>
              <a:rPr lang="nl-BE" sz="1800" dirty="0" smtClean="0"/>
              <a:t>V-B) </a:t>
            </a:r>
            <a:endParaRPr lang="nl-BE" sz="1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nl-NL" sz="3600" dirty="0" err="1" smtClean="0"/>
              <a:t>Onderzoeksequipe</a:t>
            </a:r>
            <a:r>
              <a:rPr lang="nl-NL" sz="3600" dirty="0" smtClean="0"/>
              <a:t> </a:t>
            </a:r>
            <a:r>
              <a:rPr lang="nl-NL" sz="3600" dirty="0" err="1" smtClean="0"/>
              <a:t>UAntwerpen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396044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Prof. Hilde </a:t>
            </a:r>
            <a:r>
              <a:rPr lang="nl-BE" sz="1800" dirty="0"/>
              <a:t>Philips (projectleider)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Prof</a:t>
            </a:r>
            <a:r>
              <a:rPr lang="nl-BE" sz="1800" dirty="0"/>
              <a:t>. Veronique Verhoeven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Prof</a:t>
            </a:r>
            <a:r>
              <a:rPr lang="nl-BE" sz="1800" dirty="0"/>
              <a:t>. Roy Remmen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Prof</a:t>
            </a:r>
            <a:r>
              <a:rPr lang="nl-BE" sz="1800" dirty="0"/>
              <a:t>. Samuel </a:t>
            </a:r>
            <a:r>
              <a:rPr lang="nl-BE" sz="1800" dirty="0" smtClean="0"/>
              <a:t>Coenen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d</a:t>
            </a:r>
            <a:r>
              <a:rPr lang="nl-BE" sz="1800" dirty="0" smtClean="0"/>
              <a:t>r. Stefan Morreel </a:t>
            </a:r>
            <a:endParaRPr lang="nl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dr</a:t>
            </a:r>
            <a:r>
              <a:rPr lang="nl-BE" sz="1800" dirty="0"/>
              <a:t>. Annelies Colliers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Hanne </a:t>
            </a:r>
            <a:r>
              <a:rPr lang="nl-BE" sz="1800" dirty="0"/>
              <a:t>Claessens </a:t>
            </a:r>
          </a:p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427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 werkpakketten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24</a:t>
            </a:fld>
            <a:endParaRPr lang="nl-NL"/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/>
          </p:nvPr>
        </p:nvGraphicFramePr>
        <p:xfrm>
          <a:off x="755576" y="1124744"/>
          <a:ext cx="7632848" cy="46016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31665187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963166250"/>
                    </a:ext>
                  </a:extLst>
                </a:gridCol>
              </a:tblGrid>
              <a:tr h="685176">
                <a:tc>
                  <a:txBody>
                    <a:bodyPr/>
                    <a:lstStyle/>
                    <a:p>
                      <a:r>
                        <a:rPr lang="nl-BE" dirty="0" smtClean="0"/>
                        <a:t>Werkpakket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Methode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98505"/>
                  </a:ext>
                </a:extLst>
              </a:tr>
              <a:tr h="89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1. Veiligheid en efficiëntie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Simulatiepatiënten bellen met gestandaardiseerde casussen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044743"/>
                  </a:ext>
                </a:extLst>
              </a:tr>
              <a:tr h="68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2. Epidemiologisch profiel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Echte patiënten bellen van op de verschillende menu’s (2 meetweken)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901108"/>
                  </a:ext>
                </a:extLst>
              </a:tr>
              <a:tr h="68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3. </a:t>
                      </a:r>
                      <a:r>
                        <a:rPr lang="nl-BE" dirty="0" err="1" smtClean="0"/>
                        <a:t>Performantie</a:t>
                      </a:r>
                      <a:r>
                        <a:rPr lang="nl-BE" dirty="0" smtClean="0"/>
                        <a:t> van 1733 regulatie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Berekening van impact op verschillende menu’s op basis van metingen in WP 2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711044"/>
                  </a:ext>
                </a:extLst>
              </a:tr>
              <a:tr h="685176">
                <a:tc>
                  <a:txBody>
                    <a:bodyPr/>
                    <a:lstStyle/>
                    <a:p>
                      <a:r>
                        <a:rPr lang="nl-BE" dirty="0" smtClean="0"/>
                        <a:t>4. Kostprijs van de triage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Schatting van de werkbelasting van de operatoren na implementatie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45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76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1: Veiligheid en efficiëntie</a:t>
            </a:r>
            <a:endParaRPr lang="nl-BE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Aan de hand van de resultaten:</a:t>
            </a:r>
          </a:p>
          <a:p>
            <a:pPr marL="457200" indent="-457200">
              <a:buFontTx/>
              <a:buChar char="-"/>
            </a:pPr>
            <a:endParaRPr lang="nl-BE" dirty="0" smtClean="0"/>
          </a:p>
          <a:p>
            <a:pPr marL="673200" lvl="1" indent="-457200">
              <a:buFont typeface="Wingdings" panose="05000000000000000000" pitchFamily="2" charset="2"/>
              <a:buChar char="Ø"/>
            </a:pPr>
            <a:r>
              <a:rPr lang="nl-BE" dirty="0" smtClean="0"/>
              <a:t>Identificatie van probleem-protocollen (</a:t>
            </a:r>
            <a:r>
              <a:rPr lang="nl-BE" dirty="0" err="1" smtClean="0"/>
              <a:t>vb</a:t>
            </a:r>
            <a:r>
              <a:rPr lang="nl-BE" dirty="0" smtClean="0"/>
              <a:t> fout algoritme)</a:t>
            </a:r>
          </a:p>
          <a:p>
            <a:pPr marL="673200" lvl="1" indent="-457200">
              <a:buFont typeface="Wingdings" panose="05000000000000000000" pitchFamily="2" charset="2"/>
              <a:buChar char="Ø"/>
            </a:pPr>
            <a:r>
              <a:rPr lang="nl-BE" dirty="0" smtClean="0"/>
              <a:t>Adviezen voor verbetering</a:t>
            </a:r>
          </a:p>
          <a:p>
            <a:pPr marL="673200" lvl="1" indent="-457200">
              <a:buFont typeface="Wingdings" panose="05000000000000000000" pitchFamily="2" charset="2"/>
              <a:buChar char="Ø"/>
            </a:pPr>
            <a:r>
              <a:rPr lang="nl-BE" dirty="0" smtClean="0"/>
              <a:t>Vermoeden ontbrekende </a:t>
            </a:r>
            <a:r>
              <a:rPr lang="nl-BE" dirty="0" err="1" smtClean="0"/>
              <a:t>protocols</a:t>
            </a:r>
            <a:r>
              <a:rPr lang="nl-BE" dirty="0" smtClean="0"/>
              <a:t> (protocol ‘onduidelijk probleem’ werd frequent gekozen)</a:t>
            </a:r>
          </a:p>
          <a:p>
            <a:pPr marL="673200" lvl="1" indent="-457200">
              <a:buFont typeface="Wingdings" panose="05000000000000000000" pitchFamily="2" charset="2"/>
              <a:buChar char="Ø"/>
            </a:pPr>
            <a:r>
              <a:rPr lang="nl-BE" dirty="0" smtClean="0"/>
              <a:t>Protocollen anders benoemen</a:t>
            </a:r>
          </a:p>
          <a:p>
            <a:pPr marL="673200" lvl="1" indent="-457200">
              <a:buFont typeface="Wingdings" panose="05000000000000000000" pitchFamily="2" charset="2"/>
              <a:buChar char="Ø"/>
            </a:pPr>
            <a:r>
              <a:rPr lang="nl-BE" dirty="0" smtClean="0"/>
              <a:t>Verwante protocollen op </a:t>
            </a:r>
            <a:r>
              <a:rPr lang="nl-BE" dirty="0"/>
              <a:t>e</a:t>
            </a:r>
            <a:r>
              <a:rPr lang="nl-BE" dirty="0" smtClean="0"/>
              <a:t>lkaar afstemme</a:t>
            </a:r>
            <a:r>
              <a:rPr lang="nl-BE" dirty="0"/>
              <a:t>n</a:t>
            </a:r>
            <a:endParaRPr lang="nl-BE" dirty="0" smtClean="0"/>
          </a:p>
          <a:p>
            <a:pPr lvl="1" indent="0">
              <a:buNone/>
            </a:pPr>
            <a:endParaRPr lang="nl-BE" dirty="0" smtClean="0"/>
          </a:p>
          <a:p>
            <a:pPr lvl="1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3207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2: epidemiologisch profiel</a:t>
            </a:r>
            <a:endParaRPr lang="nl-BE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lvl="1" indent="0">
              <a:buNone/>
            </a:pPr>
            <a:endParaRPr lang="nl-BE" dirty="0" smtClean="0"/>
          </a:p>
          <a:p>
            <a:pPr lvl="1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26</a:t>
            </a:fld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7408025"/>
              </p:ext>
            </p:extLst>
          </p:nvPr>
        </p:nvGraphicFramePr>
        <p:xfrm>
          <a:off x="1187624" y="1052739"/>
          <a:ext cx="6768752" cy="518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77">
                  <a:extLst>
                    <a:ext uri="{9D8B030D-6E8A-4147-A177-3AD203B41FA5}">
                      <a16:colId xmlns:a16="http://schemas.microsoft.com/office/drawing/2014/main" xmlns="" val="2979401297"/>
                    </a:ext>
                  </a:extLst>
                </a:gridCol>
                <a:gridCol w="1656359">
                  <a:extLst>
                    <a:ext uri="{9D8B030D-6E8A-4147-A177-3AD203B41FA5}">
                      <a16:colId xmlns:a16="http://schemas.microsoft.com/office/drawing/2014/main" xmlns="" val="292598859"/>
                    </a:ext>
                  </a:extLst>
                </a:gridCol>
                <a:gridCol w="850946">
                  <a:extLst>
                    <a:ext uri="{9D8B030D-6E8A-4147-A177-3AD203B41FA5}">
                      <a16:colId xmlns:a16="http://schemas.microsoft.com/office/drawing/2014/main" xmlns="" val="144617177"/>
                    </a:ext>
                  </a:extLst>
                </a:gridCol>
                <a:gridCol w="725544">
                  <a:extLst>
                    <a:ext uri="{9D8B030D-6E8A-4147-A177-3AD203B41FA5}">
                      <a16:colId xmlns:a16="http://schemas.microsoft.com/office/drawing/2014/main" xmlns="" val="1951297604"/>
                    </a:ext>
                  </a:extLst>
                </a:gridCol>
                <a:gridCol w="1505577">
                  <a:extLst>
                    <a:ext uri="{9D8B030D-6E8A-4147-A177-3AD203B41FA5}">
                      <a16:colId xmlns:a16="http://schemas.microsoft.com/office/drawing/2014/main" xmlns="" val="1578216957"/>
                    </a:ext>
                  </a:extLst>
                </a:gridCol>
                <a:gridCol w="930815">
                  <a:extLst>
                    <a:ext uri="{9D8B030D-6E8A-4147-A177-3AD203B41FA5}">
                      <a16:colId xmlns:a16="http://schemas.microsoft.com/office/drawing/2014/main" xmlns="" val="3104415397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xmlns="" val="3151100363"/>
                    </a:ext>
                  </a:extLst>
                </a:gridCol>
              </a:tblGrid>
              <a:tr h="178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Klacht bij de huisarts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Frequentie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%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Klacht op spoed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Frequentie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534580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A03 Koorts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88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7,9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L12 Symptomen/klachten hand/vinger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56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6,4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9962477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D01 Gegeneraliseerde buikpijn/buikkrampen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67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6,0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L17 Symptomen/klachten voet/teen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5,6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1064487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R05 Hoesten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53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4,8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D01 Gegeneraliseerde buikpijn/buikkrampen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5,3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1853341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R21 Symptomen/klachten keel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50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4,5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L15 Symptomen/klachten knie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3,8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306039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5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R74 Acute infectie bovenste luchtwegen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4,2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A03 Koorts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3,4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9435741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D10 Braken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3,4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L02 Symptomen/klachten rug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3,1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3018174"/>
                  </a:ext>
                </a:extLst>
              </a:tr>
              <a:tr h="178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N01 Hoofdpijn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3,4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D10 Braken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9313936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8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D11 Diarree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L08 Symptomen/klachten schouder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819496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9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D09 Misselijkheid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L16 Symptomen/klachten enkel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0873564"/>
                  </a:ext>
                </a:extLst>
              </a:tr>
              <a:tr h="178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10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H01 Oorpijn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N01 Hoofdpijn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24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2,7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0203708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11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L02 Symptomen/klachten rug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26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2,3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L09 Symptomen/klachten arm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22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2,5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633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523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93610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 </a:t>
            </a:r>
            <a:r>
              <a:rPr lang="nl-BE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</a:t>
            </a:r>
            <a:r>
              <a:rPr lang="nl-BE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Epidemiologisch profiel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1600" dirty="0" smtClean="0"/>
          </a:p>
          <a:p>
            <a:pPr marL="285750" indent="-285750">
              <a:buFontTx/>
              <a:buChar char="-"/>
            </a:pPr>
            <a:endParaRPr lang="nl-BE" sz="1600" dirty="0" smtClean="0"/>
          </a:p>
          <a:p>
            <a:pPr marL="285750" indent="-285750">
              <a:buFontTx/>
              <a:buChar char="-"/>
            </a:pPr>
            <a:endParaRPr lang="nl-BE" sz="16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62" y="1456428"/>
            <a:ext cx="8922784" cy="4017152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2843808" y="1772816"/>
            <a:ext cx="2880320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717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3: </a:t>
            </a:r>
            <a:r>
              <a:rPr lang="nl-BE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Performantie</a:t>
            </a:r>
            <a:r>
              <a:rPr lang="nl-BE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het 1733 systeem</a:t>
            </a:r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28</a:t>
            </a:fld>
            <a:endParaRPr lang="nl-NL"/>
          </a:p>
        </p:txBody>
      </p:sp>
      <p:graphicFrame>
        <p:nvGraphicFramePr>
          <p:cNvPr id="6" name="Tijdelijke aanduiding voor inhoud 4"/>
          <p:cNvGraphicFramePr>
            <a:graphicFrameLocks/>
          </p:cNvGraphicFramePr>
          <p:nvPr>
            <p:extLst/>
          </p:nvPr>
        </p:nvGraphicFramePr>
        <p:xfrm>
          <a:off x="457200" y="908720"/>
          <a:ext cx="8064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827584" y="543523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Zonder ‘uitstel van zorg’ =&gt; Spoed – 49%, Huisarts + 39%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79413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3: </a:t>
            </a:r>
            <a:r>
              <a:rPr lang="nl-BE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Performantie</a:t>
            </a:r>
            <a:r>
              <a:rPr lang="nl-BE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het 1733 systeem</a:t>
            </a:r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29</a:t>
            </a:fld>
            <a:endParaRPr lang="nl-NL"/>
          </a:p>
        </p:txBody>
      </p:sp>
      <p:graphicFrame>
        <p:nvGraphicFramePr>
          <p:cNvPr id="6" name="Tijdelijke aanduiding voor inhoud 4"/>
          <p:cNvGraphicFramePr>
            <a:graphicFrameLocks/>
          </p:cNvGraphicFramePr>
          <p:nvPr>
            <p:extLst/>
          </p:nvPr>
        </p:nvGraphicFramePr>
        <p:xfrm>
          <a:off x="457200" y="908720"/>
          <a:ext cx="8064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83568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Met ‘uitstel van zorg’ =&gt; Spoed – 49%, Huisarts + 20%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60010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verstaan we onder ‘triage’?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5892" y="2186738"/>
            <a:ext cx="4992216" cy="3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45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</a:t>
            </a:r>
            <a:r>
              <a:rPr lang="nl-B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Kostprijs van de triage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l-BE" dirty="0" smtClean="0"/>
          </a:p>
          <a:p>
            <a:pPr marL="514350" indent="-514350">
              <a:buAutoNum type="arabicPeriod"/>
            </a:pPr>
            <a:endParaRPr lang="nl-BE" dirty="0"/>
          </a:p>
          <a:p>
            <a:pPr marL="514350" indent="-514350">
              <a:buAutoNum type="arabicPeriod"/>
            </a:pPr>
            <a:r>
              <a:rPr lang="nl-BE" dirty="0" smtClean="0"/>
              <a:t>Extra werkbelasting operatoren:</a:t>
            </a:r>
          </a:p>
          <a:p>
            <a:pPr marL="1090350" lvl="2" indent="-514350"/>
            <a:r>
              <a:rPr lang="nl-BE" dirty="0" smtClean="0"/>
              <a:t>Extra aantal oproepen</a:t>
            </a:r>
          </a:p>
          <a:p>
            <a:pPr marL="1090350" lvl="2" indent="-514350"/>
            <a:r>
              <a:rPr lang="nl-BE" dirty="0" smtClean="0"/>
              <a:t>Extra gesprekstijd</a:t>
            </a:r>
          </a:p>
          <a:p>
            <a:pPr lvl="2" indent="0">
              <a:buNone/>
            </a:pPr>
            <a:endParaRPr lang="nl-BE" dirty="0" smtClean="0"/>
          </a:p>
          <a:p>
            <a:pPr marL="514350" indent="-514350"/>
            <a:r>
              <a:rPr lang="nl-BE" dirty="0" smtClean="0"/>
              <a:t>2. Waar situeren zich de piekuren?</a:t>
            </a:r>
          </a:p>
          <a:p>
            <a:pPr marL="514350" indent="-514350"/>
            <a:endParaRPr lang="nl-BE" dirty="0" smtClean="0"/>
          </a:p>
          <a:p>
            <a:pPr marL="514350" indent="-514350"/>
            <a:r>
              <a:rPr lang="nl-BE" dirty="0" smtClean="0"/>
              <a:t>3. Verschuiven de piekuren?</a:t>
            </a:r>
          </a:p>
          <a:p>
            <a:pPr marL="514350" indent="-514350"/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1667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</a:t>
            </a:r>
            <a:r>
              <a:rPr lang="nl-BE" dirty="0" smtClean="0"/>
              <a:t>xtra werkbelasting, piekuren en mogelijke verschuivingen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685" y="2204864"/>
            <a:ext cx="9031405" cy="288032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55576" y="50851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Voorbeeld simulatie van zondag in Leuven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77421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gaat het verder?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nl-BE" dirty="0" smtClean="0"/>
          </a:p>
          <a:p>
            <a:pPr marL="457200" indent="-457200">
              <a:buFontTx/>
              <a:buChar char="-"/>
            </a:pPr>
            <a:endParaRPr lang="nl-BE" dirty="0"/>
          </a:p>
          <a:p>
            <a:pPr marL="457200" indent="-457200">
              <a:buFontTx/>
              <a:buChar char="-"/>
            </a:pPr>
            <a:r>
              <a:rPr lang="nl-BE" dirty="0" smtClean="0"/>
              <a:t>Rapport werd voorgelegd aan de </a:t>
            </a:r>
            <a:r>
              <a:rPr lang="nl-BE" dirty="0" err="1" smtClean="0"/>
              <a:t>oprachtgevers</a:t>
            </a:r>
            <a:r>
              <a:rPr lang="nl-BE" dirty="0" smtClean="0"/>
              <a:t> in augustus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Werkgroep is gestart met de adviezen te implementeren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Tienen is gestart in oktober 2017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Leuven startte in januari 2018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Planning is om een permanente externe evaluatie te laten plaatsvinden</a:t>
            </a:r>
          </a:p>
          <a:p>
            <a:pPr marL="457200" indent="-457200">
              <a:buFontTx/>
              <a:buChar char="-"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-171400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02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Uitdagingen: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Patiënten informeren en motiveren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Geen verplichting om eerst telefonisch contact te nemen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Extra triage ‘on site’ nodig?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33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96448"/>
            <a:ext cx="4042352" cy="40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48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276872"/>
            <a:ext cx="3960812" cy="2452299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22" y="2043898"/>
            <a:ext cx="4352124" cy="29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9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</a:t>
            </a:r>
            <a:r>
              <a:rPr lang="nl-BE" dirty="0" smtClean="0"/>
              <a:t>ilde.philips@uantwerpen.be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contact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7175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" r="358"/>
          <a:stretch/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" b="195"/>
          <a:stretch>
            <a:fillRect/>
          </a:stretch>
        </p:blipFill>
        <p:spPr/>
      </p:pic>
      <p:pic>
        <p:nvPicPr>
          <p:cNvPr id="5" name="Afbeelding 4" descr="logo_UA_U_wit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33" r="-1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5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Wanneer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moet iemand worden gezien, </a:t>
            </a:r>
            <a:r>
              <a:rPr lang="nl-B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en door </a:t>
            </a:r>
            <a:r>
              <a:rPr lang="nl-B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Concreet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016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is afhankelijk van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marL="457200" indent="-457200">
              <a:buFontTx/>
              <a:buChar char="-"/>
            </a:pPr>
            <a:endParaRPr lang="nl-BE" dirty="0" smtClean="0"/>
          </a:p>
          <a:p>
            <a:pPr marL="457200" indent="-457200">
              <a:buFontTx/>
              <a:buChar char="-"/>
            </a:pPr>
            <a:r>
              <a:rPr lang="nl-BE" dirty="0"/>
              <a:t>De </a:t>
            </a:r>
            <a:r>
              <a:rPr lang="nl-BE" b="1" dirty="0">
                <a:hlinkClick r:id="rId2" action="ppaction://hlinksldjump"/>
              </a:rPr>
              <a:t>setting</a:t>
            </a:r>
            <a:r>
              <a:rPr lang="nl-BE" dirty="0">
                <a:hlinkClick r:id="rId2" action="ppaction://hlinksldjump"/>
              </a:rPr>
              <a:t> </a:t>
            </a:r>
            <a:r>
              <a:rPr lang="nl-BE" dirty="0"/>
              <a:t>waarin je werkt</a:t>
            </a:r>
          </a:p>
          <a:p>
            <a:pPr marL="457200" indent="-457200">
              <a:buFontTx/>
              <a:buChar char="-"/>
            </a:pPr>
            <a:r>
              <a:rPr lang="nl-BE" b="1" u="sng" dirty="0" smtClean="0">
                <a:hlinkClick r:id="rId3" action="ppaction://hlinksldjump"/>
              </a:rPr>
              <a:t>Wie</a:t>
            </a:r>
            <a:r>
              <a:rPr lang="nl-BE" dirty="0" smtClean="0">
                <a:hlinkClick r:id="rId3" action="ppaction://hlinksldjump"/>
              </a:rPr>
              <a:t> </a:t>
            </a:r>
            <a:r>
              <a:rPr lang="nl-BE" dirty="0" smtClean="0"/>
              <a:t>u contacteert met een hulpvraag (soort patiënt)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De soort van </a:t>
            </a:r>
            <a:r>
              <a:rPr lang="nl-BE" b="1" u="sng" dirty="0" smtClean="0">
                <a:solidFill>
                  <a:schemeClr val="accent2"/>
                </a:solidFill>
                <a:hlinkClick r:id="rId4" action="ppaction://hlinksldjump"/>
              </a:rPr>
              <a:t>klacht/hulpvraag</a:t>
            </a:r>
            <a:r>
              <a:rPr lang="nl-BE" dirty="0" smtClean="0"/>
              <a:t> waarmee de hulpvrager contact neemt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182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Belangrijk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Setting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Patiënt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Klacht/hulpvraag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22248263"/>
              </p:ext>
            </p:extLst>
          </p:nvPr>
        </p:nvGraphicFramePr>
        <p:xfrm>
          <a:off x="3779912" y="1772816"/>
          <a:ext cx="489744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480">
                  <a:extLst>
                    <a:ext uri="{9D8B030D-6E8A-4147-A177-3AD203B41FA5}">
                      <a16:colId xmlns:a16="http://schemas.microsoft.com/office/drawing/2014/main" xmlns="" val="2500837335"/>
                    </a:ext>
                  </a:extLst>
                </a:gridCol>
                <a:gridCol w="1632480">
                  <a:extLst>
                    <a:ext uri="{9D8B030D-6E8A-4147-A177-3AD203B41FA5}">
                      <a16:colId xmlns:a16="http://schemas.microsoft.com/office/drawing/2014/main" xmlns="" val="2419462401"/>
                    </a:ext>
                  </a:extLst>
                </a:gridCol>
                <a:gridCol w="1632480">
                  <a:extLst>
                    <a:ext uri="{9D8B030D-6E8A-4147-A177-3AD203B41FA5}">
                      <a16:colId xmlns:a16="http://schemas.microsoft.com/office/drawing/2014/main" xmlns="" val="472445991"/>
                    </a:ext>
                  </a:extLst>
                </a:gridCol>
              </a:tblGrid>
              <a:tr h="499636">
                <a:tc gridSpan="3">
                  <a:txBody>
                    <a:bodyPr/>
                    <a:lstStyle/>
                    <a:p>
                      <a:r>
                        <a:rPr lang="nl-BE" dirty="0" smtClean="0"/>
                        <a:t>Rekening houden met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509845"/>
                  </a:ext>
                </a:extLst>
              </a:tr>
              <a:tr h="862385">
                <a:tc>
                  <a:txBody>
                    <a:bodyPr/>
                    <a:lstStyle/>
                    <a:p>
                      <a:r>
                        <a:rPr lang="nl-BE" dirty="0" smtClean="0"/>
                        <a:t>Huisarts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Spoeddienst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Hulpcentrale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8371973"/>
                  </a:ext>
                </a:extLst>
              </a:tr>
              <a:tr h="1231978">
                <a:tc>
                  <a:txBody>
                    <a:bodyPr/>
                    <a:lstStyle/>
                    <a:p>
                      <a:r>
                        <a:rPr lang="nl-BE" dirty="0" smtClean="0"/>
                        <a:t>Leeftijd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Mobiliteit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Socio-economische situatie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279064"/>
                  </a:ext>
                </a:extLst>
              </a:tr>
              <a:tr h="862385">
                <a:tc>
                  <a:txBody>
                    <a:bodyPr/>
                    <a:lstStyle/>
                    <a:p>
                      <a:r>
                        <a:rPr lang="nl-BE" dirty="0" smtClean="0"/>
                        <a:t>Acuut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Chronisch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Palliatief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517817"/>
                  </a:ext>
                </a:extLst>
              </a:tr>
            </a:tbl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Gekromde pijl-omlaag 6"/>
          <p:cNvSpPr/>
          <p:nvPr/>
        </p:nvSpPr>
        <p:spPr>
          <a:xfrm>
            <a:off x="1475656" y="836712"/>
            <a:ext cx="5040560" cy="864096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92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Triage in de huisartsensetting…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26" name="Picture 2" descr="Afbeeldingsresultaat voor nieu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03350"/>
            <a:ext cx="63500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97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Minder nieuw…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10633"/>
            <a:ext cx="2428875" cy="1885950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087" y="1916832"/>
            <a:ext cx="2090057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3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Ondertussen in Nederland…</a:t>
            </a:r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207" y="1109789"/>
            <a:ext cx="2160240" cy="21602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219" y="2411689"/>
            <a:ext cx="1685246" cy="21031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052737"/>
            <a:ext cx="2981202" cy="17436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531227"/>
            <a:ext cx="4405671" cy="260774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2505" y="2976401"/>
            <a:ext cx="2129827" cy="31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02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Diavoorstelling (4:3)</PresentationFormat>
  <Paragraphs>378</Paragraphs>
  <Slides>36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Kantoorthema</vt:lpstr>
      <vt:lpstr>Dia 1</vt:lpstr>
      <vt:lpstr>Oproepnummer 1733: wat mogen we ervan verwachten? Is het betrouwbaar?</vt:lpstr>
      <vt:lpstr>Dia 3</vt:lpstr>
      <vt:lpstr>Wanneer moet iemand worden gezien, waar en door wie?</vt:lpstr>
      <vt:lpstr>Dit is afhankelijk van</vt:lpstr>
      <vt:lpstr>Belangrijk</vt:lpstr>
      <vt:lpstr>Triage in de huisartsensetting…</vt:lpstr>
      <vt:lpstr>Minder nieuw…</vt:lpstr>
      <vt:lpstr>Ondertussen in Nederland…</vt:lpstr>
      <vt:lpstr>Dia 10</vt:lpstr>
      <vt:lpstr>Evolutie triage:</vt:lpstr>
      <vt:lpstr>Doel van de triage (wikipedia)</vt:lpstr>
      <vt:lpstr>Samengevat geschiedenis</vt:lpstr>
      <vt:lpstr>Waar gaat het over?</vt:lpstr>
      <vt:lpstr>Onplanbare zorg in België</vt:lpstr>
      <vt:lpstr>Is 1733 het antwoord?</vt:lpstr>
      <vt:lpstr>Eerst enkele cijfers  (Philips H, et al. Acta Clinica Belgica, 70:5, 309-314)</vt:lpstr>
      <vt:lpstr>Wat mogen we van 1733 verwachten?</vt:lpstr>
      <vt:lpstr>Hoe werkt 1733?</vt:lpstr>
      <vt:lpstr>Ademhalingsmoeilijkheden</vt:lpstr>
      <vt:lpstr>Wat verandert?</vt:lpstr>
      <vt:lpstr>Dia 22</vt:lpstr>
      <vt:lpstr>Proefproject in Leuven-Tienen</vt:lpstr>
      <vt:lpstr>Overzicht werkpakketten</vt:lpstr>
      <vt:lpstr>WP 1: Veiligheid en efficiëntie</vt:lpstr>
      <vt:lpstr>WP 2: epidemiologisch profiel</vt:lpstr>
      <vt:lpstr> WP 2: Epidemiologisch profiel </vt:lpstr>
      <vt:lpstr>WP 3: Performantie van het 1733 systeem</vt:lpstr>
      <vt:lpstr>WP 3: Performantie van het 1733 systeem</vt:lpstr>
      <vt:lpstr>WP 4: Kostprijs van de triage</vt:lpstr>
      <vt:lpstr>Extra werkbelasting, piekuren en mogelijke verschuivingen</vt:lpstr>
      <vt:lpstr>Hoe gaat het verder?</vt:lpstr>
      <vt:lpstr>Uitdagingen:</vt:lpstr>
      <vt:lpstr>Dia 34</vt:lpstr>
      <vt:lpstr>hilde.philips@uantwerpen.be</vt:lpstr>
      <vt:lpstr>Dia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2018-03-06T15:52:27Z</dcterms:modified>
</cp:coreProperties>
</file>